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3" r:id="rId2"/>
    <p:sldMasterId id="2147483685" r:id="rId3"/>
    <p:sldMasterId id="2147483750" r:id="rId4"/>
    <p:sldMasterId id="2147483775" r:id="rId5"/>
    <p:sldMasterId id="2147483800" r:id="rId6"/>
    <p:sldMasterId id="2147483813" r:id="rId7"/>
    <p:sldMasterId id="2147483826" r:id="rId8"/>
    <p:sldMasterId id="2147483865" r:id="rId9"/>
    <p:sldMasterId id="2147483878" r:id="rId10"/>
    <p:sldMasterId id="2147483890" r:id="rId11"/>
    <p:sldMasterId id="2147483943" r:id="rId12"/>
    <p:sldMasterId id="2147483955" r:id="rId13"/>
    <p:sldMasterId id="2147483968" r:id="rId14"/>
  </p:sldMasterIdLst>
  <p:notesMasterIdLst>
    <p:notesMasterId r:id="rId59"/>
  </p:notesMasterIdLst>
  <p:handoutMasterIdLst>
    <p:handoutMasterId r:id="rId60"/>
  </p:handoutMasterIdLst>
  <p:sldIdLst>
    <p:sldId id="611" r:id="rId15"/>
    <p:sldId id="616" r:id="rId16"/>
    <p:sldId id="588" r:id="rId17"/>
    <p:sldId id="655" r:id="rId18"/>
    <p:sldId id="699" r:id="rId19"/>
    <p:sldId id="657" r:id="rId20"/>
    <p:sldId id="625" r:id="rId21"/>
    <p:sldId id="594" r:id="rId22"/>
    <p:sldId id="595" r:id="rId23"/>
    <p:sldId id="669" r:id="rId24"/>
    <p:sldId id="670" r:id="rId25"/>
    <p:sldId id="671" r:id="rId26"/>
    <p:sldId id="673" r:id="rId27"/>
    <p:sldId id="674" r:id="rId28"/>
    <p:sldId id="675" r:id="rId29"/>
    <p:sldId id="635" r:id="rId30"/>
    <p:sldId id="634" r:id="rId31"/>
    <p:sldId id="700" r:id="rId32"/>
    <p:sldId id="627" r:id="rId33"/>
    <p:sldId id="562" r:id="rId34"/>
    <p:sldId id="621" r:id="rId35"/>
    <p:sldId id="709" r:id="rId36"/>
    <p:sldId id="570" r:id="rId37"/>
    <p:sldId id="665" r:id="rId38"/>
    <p:sldId id="666" r:id="rId39"/>
    <p:sldId id="664" r:id="rId40"/>
    <p:sldId id="701" r:id="rId41"/>
    <p:sldId id="612" r:id="rId42"/>
    <p:sldId id="641" r:id="rId43"/>
    <p:sldId id="645" r:id="rId44"/>
    <p:sldId id="613" r:id="rId45"/>
    <p:sldId id="622" r:id="rId46"/>
    <p:sldId id="626" r:id="rId47"/>
    <p:sldId id="603" r:id="rId48"/>
    <p:sldId id="703" r:id="rId49"/>
    <p:sldId id="704" r:id="rId50"/>
    <p:sldId id="705" r:id="rId51"/>
    <p:sldId id="691" r:id="rId52"/>
    <p:sldId id="706" r:id="rId53"/>
    <p:sldId id="707" r:id="rId54"/>
    <p:sldId id="708" r:id="rId55"/>
    <p:sldId id="573" r:id="rId56"/>
    <p:sldId id="668" r:id="rId57"/>
    <p:sldId id="636" r:id="rId58"/>
  </p:sldIdLst>
  <p:sldSz cx="9144000" cy="6858000" type="screen4x3"/>
  <p:notesSz cx="6729413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 Tur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96">
          <p15:clr>
            <a:srgbClr val="A4A3A4"/>
          </p15:clr>
        </p15:guide>
        <p15:guide id="2" pos="46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eppe Cornaglia" initials="G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DC0081"/>
    <a:srgbClr val="FF5008"/>
    <a:srgbClr val="FAFD00"/>
    <a:srgbClr val="000066"/>
    <a:srgbClr val="FFFF00"/>
    <a:srgbClr val="FF33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87" autoAdjust="0"/>
    <p:restoredTop sz="95501" autoAdjust="0"/>
  </p:normalViewPr>
  <p:slideViewPr>
    <p:cSldViewPr>
      <p:cViewPr varScale="1">
        <p:scale>
          <a:sx n="85" d="100"/>
          <a:sy n="85" d="100"/>
        </p:scale>
        <p:origin x="-376" y="-112"/>
      </p:cViewPr>
      <p:guideLst>
        <p:guide orient="horz" pos="1296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622" y="-77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enes365-my.sharepoint.com/personal/olahav_kenes_com/Documents/ECCMID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ocuments%20and%20Settings\Karin%20Werner\Desktop\To%20update%20Monday%2013%20August%20in%20office\20120809_ecc-ratings-expor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ESCMID's Portfolios</a:t>
            </a:r>
          </a:p>
        </c:rich>
      </c:tx>
      <c:layout>
        <c:manualLayout>
          <c:xMode val="edge"/>
          <c:yMode val="edge"/>
          <c:x val="0.163594225964557"/>
          <c:y val="0.05931926367155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205080572442855"/>
          <c:y val="0.153864047157154"/>
          <c:w val="0.954882274062573"/>
          <c:h val="0.78961418816712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ESCMID's Portfolios</c:v>
                </c:pt>
              </c:strCache>
            </c:strRef>
          </c:tx>
          <c:explosion val="4"/>
          <c:dLbls>
            <c:dLbl>
              <c:idx val="0"/>
              <c:layout>
                <c:manualLayout>
                  <c:x val="-0.0908938937340296"/>
                  <c:y val="0.1580558509371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15002846905899"/>
                  <c:y val="-0.151285769835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008870542162"/>
                  <c:y val="-0.08655149427841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Education</c:v>
                </c:pt>
                <c:pt idx="1">
                  <c:v>Communication</c:v>
                </c:pt>
                <c:pt idx="2">
                  <c:v>Professional Affairs</c:v>
                </c:pt>
                <c:pt idx="3">
                  <c:v>Publication</c:v>
                </c:pt>
                <c:pt idx="4">
                  <c:v>Scientific Affairs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  <c:pt idx="3">
                  <c:v>20.0</c:v>
                </c:pt>
                <c:pt idx="4">
                  <c:v>20.0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'[ECCMID Stats.xlsx]Abstract'!$B$4:$B$7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'[ECCMID Stats.xlsx]Abstract'!$C$4:$C$7</c:f>
              <c:numCache>
                <c:formatCode>#,##0</c:formatCode>
                <c:ptCount val="4"/>
                <c:pt idx="0">
                  <c:v>3345.0</c:v>
                </c:pt>
                <c:pt idx="1">
                  <c:v>3518.0</c:v>
                </c:pt>
                <c:pt idx="2">
                  <c:v>4499.0</c:v>
                </c:pt>
                <c:pt idx="3">
                  <c:v>4208.0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114973288"/>
        <c:axId val="-2114975672"/>
      </c:barChart>
      <c:catAx>
        <c:axId val="-211497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975672"/>
        <c:crosses val="autoZero"/>
        <c:auto val="1"/>
        <c:lblAlgn val="ctr"/>
        <c:lblOffset val="100"/>
        <c:noMultiLvlLbl val="0"/>
      </c:catAx>
      <c:valAx>
        <c:axId val="-21149756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211497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693B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DD59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Sheet1!$H$12:$H$13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Sheet1!$I$12:$I$13</c:f>
              <c:numCache>
                <c:formatCode>0%</c:formatCode>
                <c:ptCount val="2"/>
                <c:pt idx="0">
                  <c:v>0.656779661016949</c:v>
                </c:pt>
                <c:pt idx="1">
                  <c:v>0.343220338983051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dirty="0"/>
              <a:t>Rating of Observership Visits</a:t>
            </a:r>
          </a:p>
        </c:rich>
      </c:tx>
      <c:layout>
        <c:manualLayout>
          <c:xMode val="edge"/>
          <c:yMode val="edge"/>
          <c:x val="0.353942419096291"/>
          <c:y val="0.036046042776856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73024690378318"/>
          <c:y val="0.0191298189090101"/>
          <c:w val="0.865768643326364"/>
          <c:h val="0.874401793525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'EOB ratings'!$E$7</c:f>
              <c:strCache>
                <c:ptCount val="1"/>
                <c:pt idx="0">
                  <c:v>Number of Oberserver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'EOB ratings'!$F$6:$J$6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  <c:pt idx="4">
                  <c:v>Very Poor</c:v>
                </c:pt>
              </c:strCache>
            </c:strRef>
          </c:cat>
          <c:val>
            <c:numRef>
              <c:f>'EOB ratings'!$F$7:$J$7</c:f>
              <c:numCache>
                <c:formatCode>General</c:formatCode>
                <c:ptCount val="5"/>
                <c:pt idx="0">
                  <c:v>128.0</c:v>
                </c:pt>
                <c:pt idx="1">
                  <c:v>5.0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7217240"/>
        <c:axId val="2147241464"/>
      </c:barChart>
      <c:catAx>
        <c:axId val="2147217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47241464"/>
        <c:crosses val="autoZero"/>
        <c:auto val="1"/>
        <c:lblAlgn val="ctr"/>
        <c:lblOffset val="100"/>
        <c:noMultiLvlLbl val="0"/>
      </c:catAx>
      <c:valAx>
        <c:axId val="2147241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Observer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7217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658476718188"/>
          <c:y val="0.0422449321834933"/>
          <c:w val="0.861540293574418"/>
          <c:h val="0.7481336338392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CLSI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mmm\-yy</c:formatCode>
                <c:ptCount val="10"/>
                <c:pt idx="0">
                  <c:v>39753.0</c:v>
                </c:pt>
                <c:pt idx="1">
                  <c:v>40118.0</c:v>
                </c:pt>
                <c:pt idx="2">
                  <c:v>40483.0</c:v>
                </c:pt>
                <c:pt idx="3">
                  <c:v>40848.0</c:v>
                </c:pt>
                <c:pt idx="4">
                  <c:v>41000.0</c:v>
                </c:pt>
                <c:pt idx="5">
                  <c:v>41244.0</c:v>
                </c:pt>
                <c:pt idx="6">
                  <c:v>41334.0</c:v>
                </c:pt>
                <c:pt idx="7">
                  <c:v>41518.0</c:v>
                </c:pt>
                <c:pt idx="8">
                  <c:v>41671.0</c:v>
                </c:pt>
                <c:pt idx="9">
                  <c:v>42064.0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58.4</c:v>
                </c:pt>
                <c:pt idx="1">
                  <c:v>58.8</c:v>
                </c:pt>
                <c:pt idx="2">
                  <c:v>51.5</c:v>
                </c:pt>
                <c:pt idx="3">
                  <c:v>36.8</c:v>
                </c:pt>
                <c:pt idx="4">
                  <c:v>31.8</c:v>
                </c:pt>
                <c:pt idx="5">
                  <c:v>26.8</c:v>
                </c:pt>
                <c:pt idx="6">
                  <c:v>26.8</c:v>
                </c:pt>
                <c:pt idx="7">
                  <c:v>23.1</c:v>
                </c:pt>
                <c:pt idx="8">
                  <c:v>16.8</c:v>
                </c:pt>
                <c:pt idx="9">
                  <c:v>13.5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All EUCAST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mmm\-yy</c:formatCode>
                <c:ptCount val="10"/>
                <c:pt idx="0">
                  <c:v>39753.0</c:v>
                </c:pt>
                <c:pt idx="1">
                  <c:v>40118.0</c:v>
                </c:pt>
                <c:pt idx="2">
                  <c:v>40483.0</c:v>
                </c:pt>
                <c:pt idx="3">
                  <c:v>40848.0</c:v>
                </c:pt>
                <c:pt idx="4">
                  <c:v>41000.0</c:v>
                </c:pt>
                <c:pt idx="5">
                  <c:v>41244.0</c:v>
                </c:pt>
                <c:pt idx="6">
                  <c:v>41334.0</c:v>
                </c:pt>
                <c:pt idx="7">
                  <c:v>41518.0</c:v>
                </c:pt>
                <c:pt idx="8">
                  <c:v>41671.0</c:v>
                </c:pt>
                <c:pt idx="9">
                  <c:v>42064.0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35.3</c:v>
                </c:pt>
                <c:pt idx="1">
                  <c:v>36.1</c:v>
                </c:pt>
                <c:pt idx="2">
                  <c:v>42.2</c:v>
                </c:pt>
                <c:pt idx="3">
                  <c:v>58.6</c:v>
                </c:pt>
                <c:pt idx="4">
                  <c:v>68.2</c:v>
                </c:pt>
                <c:pt idx="5">
                  <c:v>73.6</c:v>
                </c:pt>
                <c:pt idx="6">
                  <c:v>73.2</c:v>
                </c:pt>
                <c:pt idx="7">
                  <c:v>76.9</c:v>
                </c:pt>
                <c:pt idx="8">
                  <c:v>83.2</c:v>
                </c:pt>
                <c:pt idx="9">
                  <c:v>86.5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104120"/>
        <c:axId val="2146097144"/>
      </c:lineChart>
      <c:catAx>
        <c:axId val="2146104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endParaRPr lang="en-US"/>
          </a:p>
        </c:txPr>
        <c:crossAx val="2146097144"/>
        <c:crosses val="autoZero"/>
        <c:auto val="0"/>
        <c:lblAlgn val="ctr"/>
        <c:lblOffset val="100"/>
        <c:noMultiLvlLbl val="0"/>
      </c:catAx>
      <c:valAx>
        <c:axId val="2146097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GB" sz="1600" dirty="0" smtClean="0">
                    <a:solidFill>
                      <a:srgbClr val="002060"/>
                    </a:solidFill>
                  </a:rPr>
                  <a:t>Percent of laboratories</a:t>
                </a:r>
                <a:endParaRPr lang="en-GB" sz="1600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022069484689"/>
              <c:y val="0.1780863815993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endParaRPr lang="en-US"/>
          </a:p>
        </c:txPr>
        <c:crossAx val="2146104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926986296376"/>
          <c:y val="0.286017908083353"/>
          <c:w val="0.230632979909842"/>
          <c:h val="0.26159730872903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16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b="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9525"/>
            <a:ext cx="2916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b="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50388"/>
            <a:ext cx="2916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b="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450388"/>
            <a:ext cx="2916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b="0" i="1">
                <a:latin typeface="Arial" charset="0"/>
              </a:defRPr>
            </a:lvl1pPr>
          </a:lstStyle>
          <a:p>
            <a:fld id="{83041458-B4FD-434F-8A5D-E919C01C67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83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16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b="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9525"/>
            <a:ext cx="2916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b="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50388"/>
            <a:ext cx="2916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b="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450388"/>
            <a:ext cx="2916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b="0" i="1">
                <a:latin typeface="Arial" charset="0"/>
              </a:defRPr>
            </a:lvl1pPr>
          </a:lstStyle>
          <a:p>
            <a:fld id="{75FFBB85-C422-8644-8605-A072F43956A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29163"/>
            <a:ext cx="493395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0925" y="866775"/>
            <a:ext cx="46259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21293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4D09A-D938-4785-8B2B-4D1A4DA0EB7E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533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BF41D-B3BD-4DE4-972F-3D2356E6E19F}" type="slidenum">
              <a:rPr lang="en-GB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120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4238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465F3F-A031-43CA-9807-BEAD4D80A082}" type="slidenum">
              <a:rPr lang="sv-SE" smtClean="0"/>
              <a:pPr eaLnBrk="1" hangingPunct="1"/>
              <a:t>36</a:t>
            </a:fld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F8F-17CB-442C-95C7-CDF5F06369AC}" type="slidenum">
              <a:rPr lang="de-CH" smtClean="0">
                <a:solidFill>
                  <a:prstClr val="black"/>
                </a:solidFill>
              </a:rPr>
              <a:pPr/>
              <a:t>4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8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F8F-17CB-442C-95C7-CDF5F06369AC}" type="slidenum">
              <a:rPr lang="de-CH" smtClean="0">
                <a:solidFill>
                  <a:prstClr val="black"/>
                </a:solidFill>
              </a:rPr>
              <a:pPr/>
              <a:t>5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4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9BAE98-B2F3-4140-83F4-54695BFFF455}" type="slidenum">
              <a:rPr lang="en-US" altLang="en-US" sz="1200" smtClean="0">
                <a:solidFill>
                  <a:srgbClr val="000000"/>
                </a:solidFill>
              </a:rPr>
              <a:pPr/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0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15D0E-6B38-4A65-A976-3424ED78A331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79624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60" indent="-2757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862" indent="-220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007" indent="-220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152" indent="-220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297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443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587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733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D582D97-303E-4AE9-973D-9DEE86EDEA8C}" type="slidenum">
              <a:rPr lang="en-GB" smtClean="0">
                <a:solidFill>
                  <a:prstClr val="black"/>
                </a:solidFill>
              </a:rPr>
              <a:pPr eaLnBrk="1" hangingPunct="1">
                <a:defRPr/>
              </a:pPr>
              <a:t>24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Ask ESGLI for slides</a:t>
            </a:r>
          </a:p>
        </p:txBody>
      </p:sp>
    </p:spTree>
    <p:extLst>
      <p:ext uri="{BB962C8B-B14F-4D97-AF65-F5344CB8AC3E}">
        <p14:creationId xmlns:p14="http://schemas.microsoft.com/office/powerpoint/2010/main" val="360777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60" indent="-2757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862" indent="-220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007" indent="-220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152" indent="-220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297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443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587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733" indent="-220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D582D97-303E-4AE9-973D-9DEE86EDEA8C}" type="slidenum">
              <a:rPr lang="en-GB" smtClean="0">
                <a:solidFill>
                  <a:prstClr val="black"/>
                </a:solidFill>
              </a:rPr>
              <a:pPr eaLnBrk="1" hangingPunct="1">
                <a:defRPr/>
              </a:pPr>
              <a:t>25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smtClean="0"/>
              <a:t>Ask ESGLI for slides</a:t>
            </a:r>
          </a:p>
        </p:txBody>
      </p:sp>
    </p:spTree>
    <p:extLst>
      <p:ext uri="{BB962C8B-B14F-4D97-AF65-F5344CB8AC3E}">
        <p14:creationId xmlns:p14="http://schemas.microsoft.com/office/powerpoint/2010/main" val="291976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8F513-154A-4D5A-9D1E-532B03A21D2E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87422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8F513-154A-4D5A-9D1E-532B03A21D2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01179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.jpe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0D9F2-863D-7A4D-B3ED-FF9A6C25076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0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9F3B8-2013-8943-B308-6E3ED26DB96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2756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25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4774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73846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82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5161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ESCMI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88" y="215900"/>
            <a:ext cx="2551112" cy="371475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5900" y="5705475"/>
            <a:ext cx="8496300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endParaRPr lang="de-CH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15900" y="1438275"/>
            <a:ext cx="8547100" cy="792163"/>
          </a:xfrm>
        </p:spPr>
        <p:txBody>
          <a:bodyPr/>
          <a:lstStyle>
            <a:lvl1pPr marL="0" indent="0">
              <a:lnSpc>
                <a:spcPts val="2000"/>
              </a:lnSpc>
              <a:buFont typeface="ConduitITC TT" pitchFamily="2" charset="0"/>
              <a:buNone/>
              <a:defRPr sz="2000"/>
            </a:lvl1pPr>
          </a:lstStyle>
          <a:p>
            <a:r>
              <a:rPr lang="en-GB"/>
              <a:t>Date, Location</a:t>
            </a:r>
            <a:br>
              <a:rPr lang="en-GB"/>
            </a:br>
            <a:r>
              <a:rPr lang="en-GB"/>
              <a:t>Name Event (Conduit 20, black, line spacing 20 pt)</a:t>
            </a:r>
          </a:p>
        </p:txBody>
      </p:sp>
      <p:sp>
        <p:nvSpPr>
          <p:cNvPr id="14341" name="Rectangle 5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15900" y="2338388"/>
            <a:ext cx="8532813" cy="1331912"/>
          </a:xfrm>
        </p:spPr>
        <p:txBody>
          <a:bodyPr anchor="t"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GB"/>
              <a:t>Titel presentation (Conduit 40 pt, black, bold, line spacing 40 pt) </a:t>
            </a:r>
          </a:p>
        </p:txBody>
      </p:sp>
      <p:sp>
        <p:nvSpPr>
          <p:cNvPr id="14342" name="Line 6"/>
          <p:cNvSpPr>
            <a:spLocks noChangeAspect="1" noChangeShapeType="1"/>
          </p:cNvSpPr>
          <p:nvPr/>
        </p:nvSpPr>
        <p:spPr bwMode="auto">
          <a:xfrm>
            <a:off x="215900" y="755650"/>
            <a:ext cx="87090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18000" rIns="54000" bIns="18000"/>
          <a:lstStyle/>
          <a:p>
            <a:endParaRPr lang="en-GB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91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855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8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6805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7439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67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500-62DC-B443-8BE1-9D3D15658C0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178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049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599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4768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4064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436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4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39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1247310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3958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27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3E16F-1632-8343-8841-B399570A7F8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609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8200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367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036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2898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3427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223284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99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7420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4BBE-A5D4-4D0B-8D7A-9388F53C369B}" type="datetimeFigureOut">
              <a:rPr lang="en-US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19/11/15</a:t>
            </a:fld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4AD9-BD38-47AF-8A7A-FA7947FC897B}" type="slidenum">
              <a:rPr lang="en-US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037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61 508 0153</a:t>
            </a:r>
          </a:p>
        </p:txBody>
      </p:sp>
    </p:spTree>
    <p:extLst>
      <p:ext uri="{BB962C8B-B14F-4D97-AF65-F5344CB8AC3E}">
        <p14:creationId xmlns:p14="http://schemas.microsoft.com/office/powerpoint/2010/main" val="22377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2E88-71A4-4601-ABA8-6AA278A9EA60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9844"/>
      </p:ext>
    </p:extLst>
  </p:cSld>
  <p:clrMapOvr>
    <a:masterClrMapping/>
  </p:clrMapOvr>
  <p:transition xmlns:p14="http://schemas.microsoft.com/office/powerpoint/2010/main"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1740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2180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636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714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606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208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19289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55355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022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20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65EF-9AB5-48AA-92DD-B1B993DEDC24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70715"/>
      </p:ext>
    </p:extLst>
  </p:cSld>
  <p:clrMapOvr>
    <a:masterClrMapping/>
  </p:clrMapOvr>
  <p:transition xmlns:p14="http://schemas.microsoft.com/office/powerpoint/2010/main"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15368958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608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1214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0005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179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421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93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981272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80073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A27A3-268C-4C29-8F09-A9C3134226BA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5094"/>
      </p:ext>
    </p:extLst>
  </p:cSld>
  <p:clrMapOvr>
    <a:masterClrMapping/>
  </p:clrMapOvr>
  <p:transition xmlns:p14="http://schemas.microsoft.com/office/powerpoint/2010/main"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0345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4BBE-A5D4-4D0B-8D7A-9388F53C369B}" type="datetimeFigureOut">
              <a:rPr lang="en-US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19/11/15</a:t>
            </a:fld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4AD9-BD38-47AF-8A7A-FA7947FC897B}" type="slidenum">
              <a:rPr lang="en-US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019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11788823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9932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41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8022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438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278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1821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627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EF21-4E07-4EE0-80E6-BB8C265A8DD4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2439"/>
      </p:ext>
    </p:extLst>
  </p:cSld>
  <p:clrMapOvr>
    <a:masterClrMapping/>
  </p:clrMapOvr>
  <p:transition xmlns:p14="http://schemas.microsoft.com/office/powerpoint/2010/main"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355157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846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1897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4BBE-A5D4-4D0B-8D7A-9388F53C369B}" type="datetimeFigureOut">
              <a:rPr lang="en-US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19/11/15</a:t>
            </a:fld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4AD9-BD38-47AF-8A7A-FA7947FC897B}" type="slidenum">
              <a:rPr lang="en-US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885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4A132-87D7-4904-B571-A6B8EC3BA5DA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72622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1B9F1-4CC5-4613-AFC9-42EFDF9CFDD1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14344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FEC91-1256-4C24-AF2D-6017C4273766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78869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4CAA0-7CA3-2343-A35A-31E28D986C5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424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1532-D3D5-4748-B6A6-F8A42CBDFF04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46004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6290-1753-41DF-A2A6-A5A0B10B311F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76194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CD6C-A97C-485F-824A-CF7974E7857B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57057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F750-9D23-4339-A387-A15AB01538A9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51129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2E88-71A4-4601-ABA8-6AA278A9EA60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27464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65EF-9AB5-48AA-92DD-B1B993DEDC24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74539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A27A3-268C-4C29-8F09-A9C3134226BA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71522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EF21-4E07-4EE0-80E6-BB8C265A8DD4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35671"/>
      </p:ext>
    </p:extLst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4A132-87D7-4904-B571-A6B8EC3BA5DA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61021"/>
      </p:ext>
    </p:extLst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1B9F1-4CC5-4613-AFC9-42EFDF9CFDD1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56638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90F-7919-C444-8379-357CA77BE9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803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FEC91-1256-4C24-AF2D-6017C4273766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97438"/>
      </p:ext>
    </p:extLst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1532-D3D5-4748-B6A6-F8A42CBDFF04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88054"/>
      </p:ext>
    </p:extLst>
  </p:cSld>
  <p:clrMapOvr>
    <a:masterClrMapping/>
  </p:clrMapOvr>
  <p:transition xmlns:p14="http://schemas.microsoft.com/office/powerpoint/2010/main"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6290-1753-41DF-A2A6-A5A0B10B311F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66024"/>
      </p:ext>
    </p:extLst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CD6C-A97C-485F-824A-CF7974E7857B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32012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F750-9D23-4339-A387-A15AB01538A9}" type="slidenum">
              <a:rPr lang="en-US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13252"/>
      </p:ext>
    </p:extLst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1313773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779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050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614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2A929-168D-F04A-BE02-684C2508288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995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950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86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9485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7236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23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199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ESCMI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88" y="215900"/>
            <a:ext cx="2551112" cy="371475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5900" y="5705475"/>
            <a:ext cx="8496300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endParaRPr lang="de-CH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15900" y="1438275"/>
            <a:ext cx="8547100" cy="792163"/>
          </a:xfrm>
        </p:spPr>
        <p:txBody>
          <a:bodyPr/>
          <a:lstStyle>
            <a:lvl1pPr marL="0" indent="0">
              <a:lnSpc>
                <a:spcPts val="2000"/>
              </a:lnSpc>
              <a:buFont typeface="ConduitITC TT" pitchFamily="2" charset="0"/>
              <a:buNone/>
              <a:defRPr sz="2000"/>
            </a:lvl1pPr>
          </a:lstStyle>
          <a:p>
            <a:r>
              <a:rPr lang="en-GB"/>
              <a:t>Date, Location</a:t>
            </a:r>
            <a:br>
              <a:rPr lang="en-GB"/>
            </a:br>
            <a:r>
              <a:rPr lang="en-GB"/>
              <a:t>Name Event (Conduit 20, black, line spacing 20 pt)</a:t>
            </a:r>
          </a:p>
        </p:txBody>
      </p:sp>
      <p:sp>
        <p:nvSpPr>
          <p:cNvPr id="14341" name="Rectangle 5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15900" y="2338388"/>
            <a:ext cx="8532813" cy="1331912"/>
          </a:xfrm>
        </p:spPr>
        <p:txBody>
          <a:bodyPr anchor="t"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GB"/>
              <a:t>Titel presentation (Conduit 40 pt, black, bold, line spacing 40 pt) </a:t>
            </a:r>
          </a:p>
        </p:txBody>
      </p:sp>
      <p:sp>
        <p:nvSpPr>
          <p:cNvPr id="14342" name="Line 6"/>
          <p:cNvSpPr>
            <a:spLocks noChangeAspect="1" noChangeShapeType="1"/>
          </p:cNvSpPr>
          <p:nvPr/>
        </p:nvSpPr>
        <p:spPr bwMode="auto">
          <a:xfrm>
            <a:off x="215900" y="755650"/>
            <a:ext cx="87090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18000" rIns="54000" bIns="18000"/>
          <a:lstStyle/>
          <a:p>
            <a:endParaRPr lang="en-GB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9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64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 descr="ESCMID_Logo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9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8"/>
          <p:cNvSpPr txBox="1"/>
          <p:nvPr userDrawn="1"/>
        </p:nvSpPr>
        <p:spPr>
          <a:xfrm>
            <a:off x="7740650" y="63722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b="0">
                <a:solidFill>
                  <a:srgbClr val="7F7F7F"/>
                </a:solidFill>
                <a:latin typeface="Arial" pitchFamily="34" charset="0"/>
                <a:ea typeface="+mn-ea"/>
                <a:cs typeface="+mn-cs"/>
              </a:rPr>
              <a:t>page  </a:t>
            </a:r>
            <a:fld id="{4CBAAEC7-52CF-460C-878D-904BF87E9F89}" type="slidenum">
              <a:rPr lang="en-GB" b="0">
                <a:solidFill>
                  <a:srgbClr val="7F7F7F"/>
                </a:solidFill>
                <a:latin typeface="Arial" pitchFamily="34" charset="0"/>
                <a:ea typeface="+mn-ea"/>
                <a:cs typeface="+mn-cs"/>
              </a:rPr>
              <a:pPr/>
              <a:t>‹#›</a:t>
            </a:fld>
            <a:endParaRPr lang="en-GB" b="0">
              <a:solidFill>
                <a:srgbClr val="7F7F7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feld 10"/>
          <p:cNvSpPr txBox="1"/>
          <p:nvPr userDrawn="1"/>
        </p:nvSpPr>
        <p:spPr>
          <a:xfrm>
            <a:off x="468313" y="6372225"/>
            <a:ext cx="3167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</a:p>
        </p:txBody>
      </p:sp>
      <p:pic>
        <p:nvPicPr>
          <p:cNvPr id="8" name="Grafik 10" descr="ESCMID_Logo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189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8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9181-9D79-E04C-8BA3-699DDB8F601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779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09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50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88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38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6422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0022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7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24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1581124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4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F23A-4960-064B-95FC-CA6E289CE2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017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969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330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765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600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989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2561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3598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34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53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ESCMI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88" y="215900"/>
            <a:ext cx="2551112" cy="371475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5900" y="5705475"/>
            <a:ext cx="8496300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endParaRPr lang="de-CH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15900" y="1438275"/>
            <a:ext cx="8547100" cy="792163"/>
          </a:xfrm>
        </p:spPr>
        <p:txBody>
          <a:bodyPr/>
          <a:lstStyle>
            <a:lvl1pPr marL="0" indent="0">
              <a:lnSpc>
                <a:spcPts val="2000"/>
              </a:lnSpc>
              <a:buFont typeface="ConduitITC TT" pitchFamily="2" charset="0"/>
              <a:buNone/>
              <a:defRPr sz="2000"/>
            </a:lvl1pPr>
          </a:lstStyle>
          <a:p>
            <a:r>
              <a:rPr lang="en-GB"/>
              <a:t>Date, Location</a:t>
            </a:r>
            <a:br>
              <a:rPr lang="en-GB"/>
            </a:br>
            <a:r>
              <a:rPr lang="en-GB"/>
              <a:t>Name Event (Conduit 20, black, line spacing 20 pt)</a:t>
            </a:r>
          </a:p>
        </p:txBody>
      </p:sp>
      <p:sp>
        <p:nvSpPr>
          <p:cNvPr id="14341" name="Rectangle 5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15900" y="2338388"/>
            <a:ext cx="8532813" cy="1331912"/>
          </a:xfrm>
        </p:spPr>
        <p:txBody>
          <a:bodyPr anchor="t"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GB"/>
              <a:t>Titel presentation (Conduit 40 pt, black, bold, line spacing 40 pt) </a:t>
            </a:r>
          </a:p>
        </p:txBody>
      </p:sp>
      <p:sp>
        <p:nvSpPr>
          <p:cNvPr id="14342" name="Line 6"/>
          <p:cNvSpPr>
            <a:spLocks noChangeAspect="1" noChangeShapeType="1"/>
          </p:cNvSpPr>
          <p:nvPr/>
        </p:nvSpPr>
        <p:spPr bwMode="auto">
          <a:xfrm>
            <a:off x="215900" y="755650"/>
            <a:ext cx="87090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18000" rIns="54000" bIns="18000"/>
          <a:lstStyle/>
          <a:p>
            <a:endParaRPr lang="en-GB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35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08736-7EAD-ED47-8F4B-8AA4B24C272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336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747094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537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48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51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66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769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626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3082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2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D777E-686B-AA4B-A469-252B3B13C7A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565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595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ESCMI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88" y="215900"/>
            <a:ext cx="2551112" cy="371475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5900" y="5705475"/>
            <a:ext cx="8496300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endParaRPr lang="de-CH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15900" y="1438275"/>
            <a:ext cx="8547100" cy="792163"/>
          </a:xfrm>
        </p:spPr>
        <p:txBody>
          <a:bodyPr/>
          <a:lstStyle>
            <a:lvl1pPr marL="0" indent="0">
              <a:lnSpc>
                <a:spcPts val="2000"/>
              </a:lnSpc>
              <a:buFont typeface="ConduitITC TT" pitchFamily="2" charset="0"/>
              <a:buNone/>
              <a:defRPr sz="2000"/>
            </a:lvl1pPr>
          </a:lstStyle>
          <a:p>
            <a:r>
              <a:rPr lang="en-GB"/>
              <a:t>Date, Location</a:t>
            </a:r>
            <a:br>
              <a:rPr lang="en-GB"/>
            </a:br>
            <a:r>
              <a:rPr lang="en-GB"/>
              <a:t>Name Event (Conduit 20, black, line spacing 20 pt)</a:t>
            </a:r>
          </a:p>
        </p:txBody>
      </p:sp>
      <p:sp>
        <p:nvSpPr>
          <p:cNvPr id="14341" name="Rectangle 5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15900" y="2338388"/>
            <a:ext cx="8532813" cy="1331912"/>
          </a:xfrm>
        </p:spPr>
        <p:txBody>
          <a:bodyPr anchor="t"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GB"/>
              <a:t>Titel presentation (Conduit 40 pt, black, bold, line spacing 40 pt) </a:t>
            </a:r>
          </a:p>
        </p:txBody>
      </p:sp>
      <p:sp>
        <p:nvSpPr>
          <p:cNvPr id="14342" name="Line 6"/>
          <p:cNvSpPr>
            <a:spLocks noChangeAspect="1" noChangeShapeType="1"/>
          </p:cNvSpPr>
          <p:nvPr/>
        </p:nvSpPr>
        <p:spPr bwMode="auto">
          <a:xfrm>
            <a:off x="215900" y="755650"/>
            <a:ext cx="87090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18000" rIns="54000" bIns="18000"/>
          <a:lstStyle/>
          <a:p>
            <a:endParaRPr lang="en-GB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035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2618780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83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152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423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67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128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82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452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536F8-7710-FD44-8BC3-A9C454D0DA4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856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7718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403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834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ESCMID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88" y="215900"/>
            <a:ext cx="2551112" cy="371475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5900" y="5705475"/>
            <a:ext cx="8496300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endParaRPr lang="de-CH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15900" y="1438275"/>
            <a:ext cx="8547100" cy="792163"/>
          </a:xfrm>
        </p:spPr>
        <p:txBody>
          <a:bodyPr/>
          <a:lstStyle>
            <a:lvl1pPr marL="0" indent="0">
              <a:lnSpc>
                <a:spcPts val="2000"/>
              </a:lnSpc>
              <a:buFont typeface="ConduitITC TT" pitchFamily="2" charset="0"/>
              <a:buNone/>
              <a:defRPr sz="2000"/>
            </a:lvl1pPr>
          </a:lstStyle>
          <a:p>
            <a:r>
              <a:rPr lang="en-GB"/>
              <a:t>Date, Location</a:t>
            </a:r>
            <a:br>
              <a:rPr lang="en-GB"/>
            </a:br>
            <a:r>
              <a:rPr lang="en-GB"/>
              <a:t>Name Event (Conduit 20, black, line spacing 20 pt)</a:t>
            </a:r>
          </a:p>
        </p:txBody>
      </p:sp>
      <p:sp>
        <p:nvSpPr>
          <p:cNvPr id="14341" name="Rectangle 5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15900" y="2338388"/>
            <a:ext cx="8532813" cy="1331912"/>
          </a:xfrm>
        </p:spPr>
        <p:txBody>
          <a:bodyPr anchor="t"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GB"/>
              <a:t>Titel presentation (Conduit 40 pt, black, bold, line spacing 40 pt) </a:t>
            </a:r>
          </a:p>
        </p:txBody>
      </p:sp>
      <p:sp>
        <p:nvSpPr>
          <p:cNvPr id="14342" name="Line 6"/>
          <p:cNvSpPr>
            <a:spLocks noChangeAspect="1" noChangeShapeType="1"/>
          </p:cNvSpPr>
          <p:nvPr/>
        </p:nvSpPr>
        <p:spPr bwMode="auto">
          <a:xfrm>
            <a:off x="215900" y="755650"/>
            <a:ext cx="87090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18000" rIns="54000" bIns="18000"/>
          <a:lstStyle/>
          <a:p>
            <a:endParaRPr lang="en-GB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890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4785791" cy="936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538599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ESCMID     </a:t>
            </a:r>
          </a:p>
          <a:p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info@escmid.org</a:t>
            </a:r>
          </a:p>
          <a:p>
            <a:pPr>
              <a:defRPr/>
            </a:pPr>
            <a:r>
              <a:rPr lang="en-GB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phone +41 61 686 77 99</a:t>
            </a:r>
          </a:p>
        </p:txBody>
      </p:sp>
    </p:spTree>
    <p:extLst>
      <p:ext uri="{BB962C8B-B14F-4D97-AF65-F5344CB8AC3E}">
        <p14:creationId xmlns:p14="http://schemas.microsoft.com/office/powerpoint/2010/main" val="26153714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SCMID_Logo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97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427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762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119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7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</a:defRPr>
            </a:lvl1pPr>
          </a:lstStyle>
          <a:p>
            <a:fld id="{2D871D83-F9E7-6646-AFE2-CA130EE5C816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Char char="•"/>
        <a:defRPr sz="32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56880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</a:t>
            </a:r>
            <a:endParaRPr lang="en-GB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pic>
        <p:nvPicPr>
          <p:cNvPr id="1028" name="Grafik 8" descr="ESCMID_Logo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8"/>
          <p:cNvSpPr txBox="1">
            <a:spLocks noChangeArrowheads="1"/>
          </p:cNvSpPr>
          <p:nvPr/>
        </p:nvSpPr>
        <p:spPr bwMode="auto">
          <a:xfrm>
            <a:off x="7740650" y="63722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l-SI" b="0" smtClean="0">
                <a:solidFill>
                  <a:srgbClr val="7F7F7F"/>
                </a:solidFill>
                <a:ea typeface="+mn-ea"/>
                <a:cs typeface="+mn-cs"/>
              </a:rPr>
              <a:t>page  </a:t>
            </a:r>
            <a:fld id="{4C37149D-DC73-4107-8F6D-69A494C4BA22}" type="slidenum">
              <a:rPr lang="en-GB" altLang="sl-SI" b="0" smtClean="0">
                <a:solidFill>
                  <a:srgbClr val="7F7F7F"/>
                </a:solidFill>
                <a:ea typeface="+mn-ea"/>
                <a:cs typeface="+mn-cs"/>
              </a:rPr>
              <a:pPr eaLnBrk="1" hangingPunct="1"/>
              <a:t>‹#›</a:t>
            </a:fld>
            <a:endParaRPr lang="en-GB" altLang="sl-SI" b="0" smtClean="0">
              <a:solidFill>
                <a:srgbClr val="7F7F7F"/>
              </a:solidFill>
              <a:ea typeface="+mn-ea"/>
              <a:cs typeface="+mn-cs"/>
            </a:endParaRPr>
          </a:p>
        </p:txBody>
      </p: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68313" y="6372225"/>
            <a:ext cx="316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0" smtClean="0">
                <a:solidFill>
                  <a:srgbClr val="7F7F7F"/>
                </a:solidFill>
                <a:ea typeface="+mn-ea"/>
                <a:cs typeface="+mn-cs"/>
              </a:rPr>
              <a:t>www.escmid.org</a:t>
            </a:r>
          </a:p>
        </p:txBody>
      </p:sp>
    </p:spTree>
    <p:extLst>
      <p:ext uri="{BB962C8B-B14F-4D97-AF65-F5344CB8AC3E}">
        <p14:creationId xmlns:p14="http://schemas.microsoft.com/office/powerpoint/2010/main" val="25837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4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D003A"/>
            </a:gs>
            <a:gs pos="100000">
              <a:srgbClr val="3F00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fld id="{CABAA39D-1596-4872-A781-1876A27835A7}" type="slidenum">
              <a:rPr lang="en-US" altLang="sl-SI" b="0">
                <a:solidFill>
                  <a:srgbClr val="000000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altLang="sl-SI" b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59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D003A"/>
            </a:gs>
            <a:gs pos="100000">
              <a:srgbClr val="3F00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fld id="{CABAA39D-1596-4872-A781-1876A27835A7}" type="slidenum">
              <a:rPr lang="en-US" altLang="sl-SI" b="0">
                <a:solidFill>
                  <a:srgbClr val="000000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altLang="sl-SI" b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7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56880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endParaRPr lang="en-GB" smtClean="0"/>
          </a:p>
        </p:txBody>
      </p:sp>
      <p:sp>
        <p:nvSpPr>
          <p:cNvPr id="1843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pic>
        <p:nvPicPr>
          <p:cNvPr id="18436" name="Grafik 8" descr="ESCMID_Logo_rgb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40650" y="6372225"/>
            <a:ext cx="12954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b="0">
                <a:solidFill>
                  <a:srgbClr val="7F7F7F"/>
                </a:solidFill>
                <a:latin typeface="Arial" pitchFamily="34" charset="0"/>
                <a:ea typeface="+mn-ea"/>
                <a:cs typeface="+mn-cs"/>
              </a:rPr>
              <a:t>page  </a:t>
            </a:r>
            <a:fld id="{F964FE9D-10B8-4473-BD36-0544D2049A4F}" type="slidenum">
              <a:rPr lang="en-GB" b="0">
                <a:solidFill>
                  <a:srgbClr val="7F7F7F"/>
                </a:solidFill>
                <a:latin typeface="Arial" pitchFamily="34" charset="0"/>
                <a:ea typeface="+mn-ea"/>
                <a:cs typeface="+mn-cs"/>
              </a:rPr>
              <a:pPr/>
              <a:t>‹#›</a:t>
            </a:fld>
            <a:endParaRPr lang="en-GB" b="0">
              <a:solidFill>
                <a:srgbClr val="7F7F7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8313" y="6372225"/>
            <a:ext cx="3167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</a:p>
        </p:txBody>
      </p:sp>
    </p:spTree>
    <p:extLst>
      <p:ext uri="{BB962C8B-B14F-4D97-AF65-F5344CB8AC3E}">
        <p14:creationId xmlns:p14="http://schemas.microsoft.com/office/powerpoint/2010/main" val="311551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5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568863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endParaRPr lang="en-GB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pic>
        <p:nvPicPr>
          <p:cNvPr id="1030" name="Grafik 8" descr="ESCMID_Logo_rg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249238"/>
            <a:ext cx="25511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68313" y="765175"/>
            <a:ext cx="8351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40352" y="63720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page  </a:t>
            </a:r>
            <a:fld id="{A66A1327-825D-478C-8AF7-65160DE5AB7E}" type="slidenum">
              <a:rPr lang="en-GB" b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GB" b="0" dirty="0" smtClean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www.escmid.org</a:t>
            </a:r>
            <a:endParaRPr lang="en-GB" b="0" dirty="0">
              <a:solidFill>
                <a:prstClr val="white">
                  <a:lumMod val="50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5.png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Brown%20DF%5BAuthor%5D&amp;cauthor=true&amp;cauthor_uid=26377864" TargetMode="External"/><Relationship Id="rId4" Type="http://schemas.openxmlformats.org/officeDocument/2006/relationships/hyperlink" Target="http://www.ncbi.nlm.nih.gov/pubmed/?term=Wootton%20M%5BAuthor%5D&amp;cauthor=true&amp;cauthor_uid=26377864" TargetMode="External"/><Relationship Id="rId5" Type="http://schemas.openxmlformats.org/officeDocument/2006/relationships/hyperlink" Target="http://www.ncbi.nlm.nih.gov/pubmed/?term=Howe%20RA%5BAuthor%5D&amp;cauthor=true&amp;cauthor_uid=26377864" TargetMode="External"/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www.ncbi.nlm.nih.gov/pubmed/?term=Brown,+Wootton,+How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77072"/>
            <a:ext cx="226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279F"/>
                </a:solidFill>
              </a:rPr>
              <a:t>Murat Akova, M.D.</a:t>
            </a:r>
          </a:p>
          <a:p>
            <a:r>
              <a:rPr lang="en-US">
                <a:solidFill>
                  <a:srgbClr val="00279F"/>
                </a:solidFill>
              </a:rPr>
              <a:t>President, ESCMID</a:t>
            </a: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9012" y="-3843808"/>
            <a:ext cx="18218024" cy="1363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8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GB" sz="4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en-US" sz="4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8663" y="712469"/>
            <a:ext cx="33233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10,671</a:t>
            </a:r>
            <a:endParaRPr lang="en-GB" sz="88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0" name="Picture 6" descr="http://ericlegras.files.wordpress.com/2011/07/health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21160" r="3636" b="15880"/>
          <a:stretch/>
        </p:blipFill>
        <p:spPr bwMode="auto">
          <a:xfrm>
            <a:off x="611560" y="1767648"/>
            <a:ext cx="7992888" cy="46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5800"/>
            <a:ext cx="8579296" cy="11430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Countries Participating</a:t>
            </a:r>
            <a:endParaRPr lang="en-US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andrewsimmonsillustration.files.wordpress.com/2010/01/creativeworld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9838" r="4008" b="11604"/>
          <a:stretch/>
        </p:blipFill>
        <p:spPr bwMode="auto">
          <a:xfrm>
            <a:off x="0" y="1412776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526814" y="2420888"/>
            <a:ext cx="4205426" cy="242632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682" y="2459630"/>
            <a:ext cx="287771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800" dirty="0" smtClean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112</a:t>
            </a:r>
            <a:endParaRPr lang="en-US" sz="3600" b="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1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ndrewsimmonsillustration.files.wordpress.com/2010/01/creativeworld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9838" r="4008" b="11604"/>
          <a:stretch/>
        </p:blipFill>
        <p:spPr bwMode="auto">
          <a:xfrm>
            <a:off x="0" y="1196752"/>
            <a:ext cx="91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Countries</a:t>
            </a:r>
            <a:endParaRPr lang="en-GB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757042"/>
              </p:ext>
            </p:extLst>
          </p:nvPr>
        </p:nvGraphicFramePr>
        <p:xfrm>
          <a:off x="0" y="3419148"/>
          <a:ext cx="1944216" cy="273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993"/>
                <a:gridCol w="1590223"/>
              </a:tblGrid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United Kingdom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France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Italy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Denmark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Netherlands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Switzerland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Sweden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526814" y="2420888"/>
            <a:ext cx="4205426" cy="242632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0" dirty="0" smtClean="0">
                <a:solidFill>
                  <a:prstClr val="white"/>
                </a:solidFill>
              </a:rPr>
              <a:t>112</a:t>
            </a:r>
            <a:endParaRPr lang="en-US" sz="115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7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1188" y="116632"/>
            <a:ext cx="7237412" cy="762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92D050"/>
                </a:solidFill>
              </a:rPr>
              <a:t>Abstracts</a:t>
            </a:r>
            <a:endParaRPr lang="en-US" altLang="en-US" sz="2000" dirty="0" smtClean="0">
              <a:solidFill>
                <a:srgbClr val="92D05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11188" y="1210235"/>
          <a:ext cx="7631859" cy="438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15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best.com/cliparts/dc6/eyX/dc6eyXj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9594"/>
            <a:ext cx="3888432" cy="43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endParaRPr lang="en-US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139952" y="1555616"/>
          <a:ext cx="5292080" cy="351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115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635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036" y="908720"/>
            <a:ext cx="73356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165</a:t>
            </a:r>
            <a:r>
              <a:rPr lang="en-GB" sz="36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exhibitors; </a:t>
            </a:r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4543</a:t>
            </a:r>
            <a:r>
              <a:rPr lang="en-GB" sz="36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6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en-GB" sz="3200" b="0" baseline="30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GB" sz="36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(net) </a:t>
            </a:r>
            <a:r>
              <a:rPr lang="en-GB" sz="36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556792"/>
            <a:ext cx="9144000" cy="4608512"/>
            <a:chOff x="0" y="1722118"/>
            <a:chExt cx="9144000" cy="5135882"/>
          </a:xfrm>
        </p:grpSpPr>
        <p:pic>
          <p:nvPicPr>
            <p:cNvPr id="3078" name="Picture 6" descr="http://www.ses.com/12551171/New_SES_booth_visual_9dbc419e558fa3e190894ab70fcc77f58c4ebd1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2118"/>
              <a:ext cx="9144000" cy="513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 rot="1227560">
              <a:off x="5592299" y="2370609"/>
              <a:ext cx="696826" cy="628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9396176">
              <a:off x="3322503" y="2434431"/>
              <a:ext cx="742164" cy="565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1024754">
              <a:off x="8421222" y="4604307"/>
              <a:ext cx="306504" cy="335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1024754">
              <a:off x="2069300" y="5248480"/>
              <a:ext cx="250986" cy="232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67944" y="3861048"/>
              <a:ext cx="100811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43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34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204864"/>
            <a:ext cx="2839351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Istanbul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429000"/>
            <a:ext cx="399475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/>
              <a:t>Amsterdam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4532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68108" cy="21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72681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74" y="0"/>
            <a:ext cx="5355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71513" y="1079500"/>
            <a:ext cx="792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4000"/>
              </a:lnSpc>
            </a:pPr>
            <a:r>
              <a:rPr lang="sl-SI" sz="3400" dirty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GB" sz="3400" dirty="0" err="1" smtClean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wo</a:t>
            </a:r>
            <a:r>
              <a:rPr lang="en-GB" sz="3400" dirty="0" smtClean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3400" dirty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partners working in cooperation</a:t>
            </a:r>
          </a:p>
        </p:txBody>
      </p:sp>
      <p:pic>
        <p:nvPicPr>
          <p:cNvPr id="78851" name="Picture 3" descr="X-ray chest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5436096" y="3022600"/>
            <a:ext cx="2322017" cy="2514600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862513" y="58801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Infectious Disease </a:t>
            </a:r>
            <a:r>
              <a:rPr lang="en-US" dirty="0" smtClean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Specialists</a:t>
            </a:r>
            <a:endParaRPr lang="en-US" dirty="0">
              <a:solidFill>
                <a:srgbClr val="00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052513" y="58801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Clinical Microbiologists</a:t>
            </a:r>
          </a:p>
        </p:txBody>
      </p:sp>
      <p:pic>
        <p:nvPicPr>
          <p:cNvPr id="78854" name="Picture 6" descr="sgfra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3063875"/>
            <a:ext cx="2514600" cy="250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54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t="14670" r="3429" b="16172"/>
          <a:stretch/>
        </p:blipFill>
        <p:spPr bwMode="auto">
          <a:xfrm>
            <a:off x="-60639" y="0"/>
            <a:ext cx="9230176" cy="683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228184" y="908720"/>
            <a:ext cx="2160240" cy="136815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Tu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Online</a:t>
            </a:r>
            <a:r>
              <a:rPr lang="sl-SI" dirty="0"/>
              <a:t> Lecture </a:t>
            </a:r>
            <a:r>
              <a:rPr lang="sl-SI" dirty="0" err="1"/>
              <a:t>Library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68" y="981075"/>
            <a:ext cx="678726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7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5074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468313" y="260350"/>
            <a:ext cx="56880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Study Group</a:t>
            </a:r>
            <a:endParaRPr lang="en-GB" sz="36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47706" y="980728"/>
            <a:ext cx="8048589" cy="504056"/>
          </a:xfrm>
        </p:spPr>
        <p:txBody>
          <a:bodyPr anchor="t"/>
          <a:lstStyle/>
          <a:p>
            <a:pPr algn="ctr" eaLnBrk="1" hangingPunct="1"/>
            <a:r>
              <a:rPr lang="en-GB" sz="3200" b="1" dirty="0" smtClean="0"/>
              <a:t>Forensic and </a:t>
            </a:r>
            <a:r>
              <a:rPr lang="en-GB" sz="3200" b="1" dirty="0" err="1" smtClean="0"/>
              <a:t>Postmortem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Microbio</a:t>
            </a:r>
            <a:r>
              <a:rPr lang="sl-SI" sz="3200" b="1" dirty="0" err="1" smtClean="0"/>
              <a:t>logy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400" dirty="0" smtClean="0"/>
              <a:t>www.escmid.org/esgfor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25" y="4960578"/>
            <a:ext cx="6681749" cy="10607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1454" y="2564904"/>
            <a:ext cx="7746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First plans: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Establish European guidance for </a:t>
            </a:r>
            <a:r>
              <a:rPr lang="en-GB" b="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standardized </a:t>
            </a:r>
            <a:r>
              <a:rPr lang="en-GB" b="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sampling in forensic microbiology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Publish such European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Set up study group project: interpretation of microbiological samples from forensic cases</a:t>
            </a:r>
          </a:p>
          <a:p>
            <a:endParaRPr lang="en-GB" b="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6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960" y="4771617"/>
            <a:ext cx="6681914" cy="124967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468313" y="260350"/>
            <a:ext cx="56880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Study Group</a:t>
            </a:r>
            <a:endParaRPr lang="en-GB" sz="36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47706" y="980728"/>
            <a:ext cx="8048589" cy="504056"/>
          </a:xfrm>
        </p:spPr>
        <p:txBody>
          <a:bodyPr anchor="t"/>
          <a:lstStyle/>
          <a:p>
            <a:pPr algn="ctr" eaLnBrk="1" hangingPunct="1"/>
            <a:r>
              <a:rPr lang="en-GB" b="1" smtClean="0"/>
              <a:t>Veterinary Microbiology</a:t>
            </a:r>
            <a:br>
              <a:rPr lang="en-GB" b="1" smtClean="0"/>
            </a:br>
            <a:r>
              <a:rPr lang="en-GB" smtClean="0"/>
              <a:t>www.escmid.org/esgvm</a:t>
            </a:r>
            <a:endParaRPr lang="en-GB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41454" y="2211829"/>
            <a:ext cx="7746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First plans: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Joint </a:t>
            </a:r>
            <a:r>
              <a:rPr lang="en-GB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strategy meeting at ECCMID 2015 in collaboration with VetCAST </a:t>
            </a:r>
            <a:r>
              <a:rPr lang="en-GB" b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Educational </a:t>
            </a:r>
            <a:r>
              <a:rPr lang="en-GB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workshops and symposia at ECCMID 2016 and/or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Symposia during other congresses (e.g. EAVLD, EAVPT, ICAAC)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Establish collaboration with other relevant study groups (e.g. EPASG), EU agencies (EMA, ECDC and EFSA) and initiatives (e.g. COST actions NEOH and EURNEGVEC)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Initiate production of European recommendations for veterinary AST and define interpretive </a:t>
            </a:r>
            <a:r>
              <a:rPr lang="en-GB" b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criteria</a:t>
            </a:r>
            <a:endParaRPr lang="en-GB" b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60648"/>
            <a:ext cx="6336704" cy="436563"/>
          </a:xfrm>
        </p:spPr>
        <p:txBody>
          <a:bodyPr/>
          <a:lstStyle/>
          <a:p>
            <a:pPr eaLnBrk="1" hangingPunct="1"/>
            <a:r>
              <a:rPr lang="en-GB" sz="2200" dirty="0" smtClean="0"/>
              <a:t>Research </a:t>
            </a:r>
            <a:r>
              <a:rPr lang="en-GB" sz="2200" dirty="0"/>
              <a:t>Grants </a:t>
            </a:r>
            <a:r>
              <a:rPr lang="en-GB" sz="2200" dirty="0" smtClean="0"/>
              <a:t>201</a:t>
            </a:r>
            <a:r>
              <a:rPr lang="sl-SI" sz="2200" dirty="0" smtClean="0"/>
              <a:t>6</a:t>
            </a:r>
            <a:endParaRPr lang="en-GB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048672" cy="56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60648"/>
            <a:ext cx="6336704" cy="436563"/>
          </a:xfrm>
        </p:spPr>
        <p:txBody>
          <a:bodyPr/>
          <a:lstStyle/>
          <a:p>
            <a:pPr eaLnBrk="1" hangingPunct="1"/>
            <a:r>
              <a:rPr lang="en-GB" sz="2200" dirty="0" smtClean="0"/>
              <a:t>Research </a:t>
            </a:r>
            <a:r>
              <a:rPr lang="en-GB" sz="2200" dirty="0"/>
              <a:t>Grants </a:t>
            </a:r>
            <a:r>
              <a:rPr lang="en-GB" sz="2200" dirty="0" smtClean="0"/>
              <a:t>201</a:t>
            </a:r>
            <a:r>
              <a:rPr lang="sl-SI" sz="2200" dirty="0" smtClean="0"/>
              <a:t>6</a:t>
            </a:r>
            <a:endParaRPr lang="en-GB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6984776" cy="19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1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SCMID_Yearbook2011-12_12.03.12_low_Page_7.jpg"/>
          <p:cNvPicPr>
            <a:picLocks noChangeAspect="1"/>
          </p:cNvPicPr>
          <p:nvPr/>
        </p:nvPicPr>
        <p:blipFill>
          <a:blip r:embed="rId2" cstate="print"/>
          <a:srcRect l="52362" b="5470"/>
          <a:stretch>
            <a:fillRect/>
          </a:stretch>
        </p:blipFill>
        <p:spPr>
          <a:xfrm>
            <a:off x="2627784" y="772316"/>
            <a:ext cx="4320480" cy="606461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5976938" cy="436563"/>
          </a:xfrm>
        </p:spPr>
        <p:txBody>
          <a:bodyPr/>
          <a:lstStyle/>
          <a:p>
            <a:pPr eaLnBrk="1" hangingPunct="1"/>
            <a:r>
              <a:rPr lang="en-GB" sz="2400" dirty="0" smtClean="0"/>
              <a:t>ESCMID </a:t>
            </a:r>
            <a:r>
              <a:rPr lang="en-GB" sz="2400" dirty="0" err="1" smtClean="0"/>
              <a:t>Observerships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0232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72039" cy="436563"/>
          </a:xfrm>
        </p:spPr>
        <p:txBody>
          <a:bodyPr/>
          <a:lstStyle/>
          <a:p>
            <a:r>
              <a:rPr lang="sl-SI" altLang="en-US" sz="2400" dirty="0" smtClean="0"/>
              <a:t>ESCMID </a:t>
            </a:r>
            <a:r>
              <a:rPr lang="en-GB" altLang="en-US" sz="2400" dirty="0" smtClean="0"/>
              <a:t>Collaborative Centres</a:t>
            </a:r>
            <a:endParaRPr lang="en-GB" altLang="en-US" sz="1200" dirty="0" smtClean="0"/>
          </a:p>
        </p:txBody>
      </p:sp>
      <p:pic>
        <p:nvPicPr>
          <p:cNvPr id="4099" name="Picture 4" descr="P:\4_Professional Affairs\3_Collaborative Centres\9_ECC Reporting\6_ECC programme reporting 2015\ECC-map_20.03.201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8419"/>
            <a:ext cx="6192688" cy="60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32240" y="980728"/>
            <a:ext cx="22608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0" dirty="0">
                <a:solidFill>
                  <a:prstClr val="black"/>
                </a:solidFill>
              </a:rPr>
              <a:t>81 fully approved </a:t>
            </a:r>
            <a:r>
              <a:rPr lang="en-GB" sz="2800" b="0" dirty="0" smtClean="0">
                <a:solidFill>
                  <a:prstClr val="black"/>
                </a:solidFill>
              </a:rPr>
              <a:t>ECCs</a:t>
            </a:r>
            <a:endParaRPr lang="en-GB" b="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defRPr/>
            </a:pPr>
            <a:endParaRPr lang="en-GB" b="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defRPr/>
            </a:pPr>
            <a:endParaRPr lang="en-GB" b="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solidFill>
                  <a:prstClr val="white">
                    <a:lumMod val="50000"/>
                  </a:prstClr>
                </a:solidFill>
              </a:rPr>
              <a:t>14 new ECCs in 2014/2015</a:t>
            </a:r>
          </a:p>
        </p:txBody>
      </p:sp>
    </p:spTree>
    <p:extLst>
      <p:ext uri="{BB962C8B-B14F-4D97-AF65-F5344CB8AC3E}">
        <p14:creationId xmlns:p14="http://schemas.microsoft.com/office/powerpoint/2010/main" val="79592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331640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 err="1" smtClean="0">
                <a:solidFill>
                  <a:srgbClr val="FAFD00"/>
                </a:solidFill>
              </a:rPr>
              <a:t>Membership </a:t>
            </a:r>
            <a:endParaRPr lang="de-CH" sz="3600" dirty="0">
              <a:solidFill>
                <a:srgbClr val="FAFD00"/>
              </a:solidFill>
            </a:endParaRPr>
          </a:p>
        </p:txBody>
      </p:sp>
      <p:pic>
        <p:nvPicPr>
          <p:cNvPr id="1026" name="Diagramm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72039" cy="436563"/>
          </a:xfrm>
        </p:spPr>
        <p:txBody>
          <a:bodyPr/>
          <a:lstStyle/>
          <a:p>
            <a:r>
              <a:rPr lang="sl-SI" altLang="en-US" sz="2400" dirty="0" smtClean="0"/>
              <a:t>ESCMID </a:t>
            </a:r>
            <a:r>
              <a:rPr lang="en-GB" altLang="en-US" sz="2400" dirty="0" smtClean="0"/>
              <a:t>Collaborative Centres</a:t>
            </a:r>
            <a:endParaRPr lang="en-GB" alt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25014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9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93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Rating of Observership visits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504243" y="1268760"/>
          <a:ext cx="802857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78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7"/>
          <p:cNvSpPr>
            <a:spLocks noChangeArrowheads="1"/>
          </p:cNvSpPr>
          <p:nvPr/>
        </p:nvSpPr>
        <p:spPr bwMode="auto">
          <a:xfrm>
            <a:off x="690563" y="1916832"/>
            <a:ext cx="77612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7338" indent="-287338">
              <a:lnSpc>
                <a:spcPts val="3000"/>
              </a:lnSpc>
              <a:buClr>
                <a:prstClr val="black"/>
              </a:buClr>
              <a:buFont typeface="ConduitITC TT" pitchFamily="2" charset="0"/>
              <a:buNone/>
            </a:pPr>
            <a:endParaRPr lang="en-GB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352550"/>
            <a:ext cx="7861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100" b="1" dirty="0" smtClean="0">
                <a:solidFill>
                  <a:schemeClr val="tx2">
                    <a:lumMod val="75000"/>
                  </a:schemeClr>
                </a:solidFill>
              </a:rPr>
              <a:t>EUCAST – The </a:t>
            </a:r>
            <a:r>
              <a:rPr lang="sv-SE" sz="3100" b="1" dirty="0" err="1" smtClean="0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sv-SE" sz="3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3100" b="1" dirty="0" err="1" smtClean="0">
                <a:solidFill>
                  <a:schemeClr val="tx2">
                    <a:lumMod val="75000"/>
                  </a:schemeClr>
                </a:solidFill>
              </a:rPr>
              <a:t>Committee</a:t>
            </a:r>
            <a:r>
              <a:rPr lang="sv-SE" sz="3100" b="1" dirty="0" smtClean="0">
                <a:solidFill>
                  <a:schemeClr val="tx2">
                    <a:lumMod val="75000"/>
                  </a:schemeClr>
                </a:solidFill>
              </a:rPr>
              <a:t> on </a:t>
            </a:r>
            <a:r>
              <a:rPr lang="sv-SE" sz="3100" b="1" dirty="0" err="1" smtClean="0">
                <a:solidFill>
                  <a:schemeClr val="tx2">
                    <a:lumMod val="75000"/>
                  </a:schemeClr>
                </a:solidFill>
              </a:rPr>
              <a:t>Antimicrobial</a:t>
            </a:r>
            <a:r>
              <a:rPr lang="sv-SE" sz="3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3100" b="1" dirty="0" err="1" smtClean="0">
                <a:solidFill>
                  <a:schemeClr val="tx2">
                    <a:lumMod val="75000"/>
                  </a:schemeClr>
                </a:solidFill>
              </a:rPr>
              <a:t>Susceptibility</a:t>
            </a:r>
            <a:r>
              <a:rPr lang="sv-SE" sz="3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v-SE" sz="3100" b="1" dirty="0" err="1" smtClean="0">
                <a:solidFill>
                  <a:schemeClr val="tx2">
                    <a:lumMod val="75000"/>
                  </a:schemeClr>
                </a:solidFill>
              </a:rPr>
              <a:t>Testing</a:t>
            </a:r>
            <a:r>
              <a:rPr lang="sv-S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v-S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joint venture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ESCMID, ECDC and the national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breakpoint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committees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Europe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(BSAC, CA-SFM, CRG, DIN, NWGA and SRGA).</a:t>
            </a:r>
            <a:b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breakpoint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committee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EFSA AMR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surveillance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EUCAST </a:t>
            </a:r>
            <a:r>
              <a:rPr lang="sv-SE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ECOFFs</a:t>
            </a:r>
            <a: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v-SE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v-SE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v-SE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v-SE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Bildobjekt 6" descr="ESCMI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04644"/>
            <a:ext cx="35242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5" descr="ecdc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89588"/>
            <a:ext cx="11176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012160" y="116632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b="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3356"/>
            <a:ext cx="54435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9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47600" y="870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buClr>
                <a:srgbClr val="FFFF66"/>
              </a:buClr>
              <a:buFont typeface="Symbol" pitchFamily="18" charset="2"/>
              <a:buNone/>
              <a:defRPr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EUCAST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Line 14"/>
          <p:cNvSpPr>
            <a:spLocks noChangeShapeType="1"/>
          </p:cNvSpPr>
          <p:nvPr/>
        </p:nvSpPr>
        <p:spPr bwMode="auto">
          <a:xfrm flipV="1">
            <a:off x="500065" y="692151"/>
            <a:ext cx="8358187" cy="476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90" y="765176"/>
            <a:ext cx="8383587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5816" y="2132856"/>
            <a:ext cx="421922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EUCAST Chairpersons</a:t>
            </a:r>
          </a:p>
          <a:p>
            <a:r>
              <a:rPr lang="en-US" sz="2000" b="0" dirty="0" smtClean="0"/>
              <a:t>Ian Philips, GB 1997 – 2001</a:t>
            </a:r>
          </a:p>
          <a:p>
            <a:r>
              <a:rPr lang="en-US" sz="2000" b="0" dirty="0" smtClean="0"/>
              <a:t>Gunnar Kahlmeter, S 2001 – 2012</a:t>
            </a:r>
          </a:p>
          <a:p>
            <a:r>
              <a:rPr lang="en-US" sz="2000" b="0" dirty="0" smtClean="0"/>
              <a:t>Rafael Canton, ES 2012 – 2016</a:t>
            </a:r>
          </a:p>
          <a:p>
            <a:r>
              <a:rPr lang="en-US" sz="2000" b="0" dirty="0" smtClean="0"/>
              <a:t>Christian </a:t>
            </a:r>
            <a:r>
              <a:rPr lang="en-US" sz="2000" b="0" dirty="0" err="1" smtClean="0"/>
              <a:t>Giske</a:t>
            </a:r>
            <a:r>
              <a:rPr lang="en-US" sz="2000" b="0" dirty="0" smtClean="0"/>
              <a:t>, S 2016 - ?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26162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5" descr="© INSCALE GmbH, 18.06.2010"/>
          <p:cNvGrpSpPr>
            <a:grpSpLocks/>
          </p:cNvGrpSpPr>
          <p:nvPr/>
        </p:nvGrpSpPr>
        <p:grpSpPr bwMode="auto">
          <a:xfrm>
            <a:off x="522290" y="908049"/>
            <a:ext cx="8078787" cy="5316539"/>
            <a:chOff x="529" y="507"/>
            <a:chExt cx="5089" cy="3349"/>
          </a:xfrm>
        </p:grpSpPr>
        <p:sp>
          <p:nvSpPr>
            <p:cNvPr id="10297" name="Freeform 272" descr="© INSCALE GmbH, 18.06.2010"/>
            <p:cNvSpPr>
              <a:spLocks/>
            </p:cNvSpPr>
            <p:nvPr/>
          </p:nvSpPr>
          <p:spPr bwMode="auto">
            <a:xfrm>
              <a:off x="2996" y="2917"/>
              <a:ext cx="152" cy="190"/>
            </a:xfrm>
            <a:custGeom>
              <a:avLst/>
              <a:gdLst>
                <a:gd name="T0" fmla="*/ 25 w 166"/>
                <a:gd name="T1" fmla="*/ 0 h 208"/>
                <a:gd name="T2" fmla="*/ 25 w 166"/>
                <a:gd name="T3" fmla="*/ 5 h 208"/>
                <a:gd name="T4" fmla="*/ 18 w 166"/>
                <a:gd name="T5" fmla="*/ 5 h 208"/>
                <a:gd name="T6" fmla="*/ 14 w 166"/>
                <a:gd name="T7" fmla="*/ 2 h 208"/>
                <a:gd name="T8" fmla="*/ 14 w 166"/>
                <a:gd name="T9" fmla="*/ 5 h 208"/>
                <a:gd name="T10" fmla="*/ 21 w 166"/>
                <a:gd name="T11" fmla="*/ 15 h 208"/>
                <a:gd name="T12" fmla="*/ 13 w 166"/>
                <a:gd name="T13" fmla="*/ 13 h 208"/>
                <a:gd name="T14" fmla="*/ 5 w 166"/>
                <a:gd name="T15" fmla="*/ 17 h 208"/>
                <a:gd name="T16" fmla="*/ 5 w 166"/>
                <a:gd name="T17" fmla="*/ 28 h 208"/>
                <a:gd name="T18" fmla="*/ 2 w 166"/>
                <a:gd name="T19" fmla="*/ 31 h 208"/>
                <a:gd name="T20" fmla="*/ 3 w 166"/>
                <a:gd name="T21" fmla="*/ 44 h 208"/>
                <a:gd name="T22" fmla="*/ 5 w 166"/>
                <a:gd name="T23" fmla="*/ 44 h 208"/>
                <a:gd name="T24" fmla="*/ 5 w 166"/>
                <a:gd name="T25" fmla="*/ 52 h 208"/>
                <a:gd name="T26" fmla="*/ 0 w 166"/>
                <a:gd name="T27" fmla="*/ 53 h 208"/>
                <a:gd name="T28" fmla="*/ 0 w 166"/>
                <a:gd name="T29" fmla="*/ 58 h 208"/>
                <a:gd name="T30" fmla="*/ 5 w 166"/>
                <a:gd name="T31" fmla="*/ 59 h 208"/>
                <a:gd name="T32" fmla="*/ 8 w 166"/>
                <a:gd name="T33" fmla="*/ 55 h 208"/>
                <a:gd name="T34" fmla="*/ 12 w 166"/>
                <a:gd name="T35" fmla="*/ 56 h 208"/>
                <a:gd name="T36" fmla="*/ 11 w 166"/>
                <a:gd name="T37" fmla="*/ 64 h 208"/>
                <a:gd name="T38" fmla="*/ 14 w 166"/>
                <a:gd name="T39" fmla="*/ 67 h 208"/>
                <a:gd name="T40" fmla="*/ 19 w 166"/>
                <a:gd name="T41" fmla="*/ 66 h 208"/>
                <a:gd name="T42" fmla="*/ 21 w 166"/>
                <a:gd name="T43" fmla="*/ 69 h 208"/>
                <a:gd name="T44" fmla="*/ 29 w 166"/>
                <a:gd name="T45" fmla="*/ 77 h 208"/>
                <a:gd name="T46" fmla="*/ 29 w 166"/>
                <a:gd name="T47" fmla="*/ 81 h 208"/>
                <a:gd name="T48" fmla="*/ 35 w 166"/>
                <a:gd name="T49" fmla="*/ 83 h 208"/>
                <a:gd name="T50" fmla="*/ 38 w 166"/>
                <a:gd name="T51" fmla="*/ 84 h 208"/>
                <a:gd name="T52" fmla="*/ 38 w 166"/>
                <a:gd name="T53" fmla="*/ 77 h 208"/>
                <a:gd name="T54" fmla="*/ 36 w 166"/>
                <a:gd name="T55" fmla="*/ 70 h 208"/>
                <a:gd name="T56" fmla="*/ 35 w 166"/>
                <a:gd name="T57" fmla="*/ 69 h 208"/>
                <a:gd name="T58" fmla="*/ 48 w 166"/>
                <a:gd name="T59" fmla="*/ 44 h 208"/>
                <a:gd name="T60" fmla="*/ 50 w 166"/>
                <a:gd name="T61" fmla="*/ 44 h 208"/>
                <a:gd name="T62" fmla="*/ 50 w 166"/>
                <a:gd name="T63" fmla="*/ 48 h 208"/>
                <a:gd name="T64" fmla="*/ 56 w 166"/>
                <a:gd name="T65" fmla="*/ 53 h 208"/>
                <a:gd name="T66" fmla="*/ 60 w 166"/>
                <a:gd name="T67" fmla="*/ 48 h 208"/>
                <a:gd name="T68" fmla="*/ 58 w 166"/>
                <a:gd name="T69" fmla="*/ 48 h 208"/>
                <a:gd name="T70" fmla="*/ 55 w 166"/>
                <a:gd name="T71" fmla="*/ 39 h 208"/>
                <a:gd name="T72" fmla="*/ 57 w 166"/>
                <a:gd name="T73" fmla="*/ 37 h 208"/>
                <a:gd name="T74" fmla="*/ 60 w 166"/>
                <a:gd name="T75" fmla="*/ 37 h 208"/>
                <a:gd name="T76" fmla="*/ 63 w 166"/>
                <a:gd name="T77" fmla="*/ 37 h 208"/>
                <a:gd name="T78" fmla="*/ 66 w 166"/>
                <a:gd name="T79" fmla="*/ 34 h 208"/>
                <a:gd name="T80" fmla="*/ 67 w 166"/>
                <a:gd name="T81" fmla="*/ 31 h 208"/>
                <a:gd name="T82" fmla="*/ 68 w 166"/>
                <a:gd name="T83" fmla="*/ 26 h 208"/>
                <a:gd name="T84" fmla="*/ 63 w 166"/>
                <a:gd name="T85" fmla="*/ 26 h 208"/>
                <a:gd name="T86" fmla="*/ 50 w 166"/>
                <a:gd name="T87" fmla="*/ 19 h 208"/>
                <a:gd name="T88" fmla="*/ 46 w 166"/>
                <a:gd name="T89" fmla="*/ 17 h 208"/>
                <a:gd name="T90" fmla="*/ 38 w 166"/>
                <a:gd name="T91" fmla="*/ 13 h 208"/>
                <a:gd name="T92" fmla="*/ 32 w 166"/>
                <a:gd name="T93" fmla="*/ 8 h 208"/>
                <a:gd name="T94" fmla="*/ 27 w 166"/>
                <a:gd name="T95" fmla="*/ 5 h 208"/>
                <a:gd name="T96" fmla="*/ 25 w 166"/>
                <a:gd name="T97" fmla="*/ 0 h 2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208"/>
                <a:gd name="T149" fmla="*/ 166 w 166"/>
                <a:gd name="T150" fmla="*/ 208 h 2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8" name="Freeform 153" descr="© INSCALE GmbH, 18.06.2010"/>
            <p:cNvSpPr>
              <a:spLocks noEditPoints="1"/>
            </p:cNvSpPr>
            <p:nvPr/>
          </p:nvSpPr>
          <p:spPr bwMode="auto">
            <a:xfrm>
              <a:off x="1808" y="1823"/>
              <a:ext cx="292" cy="306"/>
            </a:xfrm>
            <a:custGeom>
              <a:avLst/>
              <a:gdLst>
                <a:gd name="T0" fmla="*/ 38813 w 168"/>
                <a:gd name="T1" fmla="*/ 1276 h 177"/>
                <a:gd name="T2" fmla="*/ 32980 w 168"/>
                <a:gd name="T3" fmla="*/ 2305 h 177"/>
                <a:gd name="T4" fmla="*/ 24160 w 168"/>
                <a:gd name="T5" fmla="*/ 8117 h 177"/>
                <a:gd name="T6" fmla="*/ 26301 w 168"/>
                <a:gd name="T7" fmla="*/ 10762 h 177"/>
                <a:gd name="T8" fmla="*/ 26252 w 168"/>
                <a:gd name="T9" fmla="*/ 13115 h 177"/>
                <a:gd name="T10" fmla="*/ 25508 w 168"/>
                <a:gd name="T11" fmla="*/ 13668 h 177"/>
                <a:gd name="T12" fmla="*/ 20845 w 168"/>
                <a:gd name="T13" fmla="*/ 17404 h 177"/>
                <a:gd name="T14" fmla="*/ 24926 w 168"/>
                <a:gd name="T15" fmla="*/ 17077 h 177"/>
                <a:gd name="T16" fmla="*/ 27403 w 168"/>
                <a:gd name="T17" fmla="*/ 17077 h 177"/>
                <a:gd name="T18" fmla="*/ 19081 w 168"/>
                <a:gd name="T19" fmla="*/ 16989 h 177"/>
                <a:gd name="T20" fmla="*/ 20760 w 168"/>
                <a:gd name="T21" fmla="*/ 15321 h 177"/>
                <a:gd name="T22" fmla="*/ 21144 w 168"/>
                <a:gd name="T23" fmla="*/ 10442 h 177"/>
                <a:gd name="T24" fmla="*/ 16811 w 168"/>
                <a:gd name="T25" fmla="*/ 7586 h 177"/>
                <a:gd name="T26" fmla="*/ 11944 w 168"/>
                <a:gd name="T27" fmla="*/ 24183 h 177"/>
                <a:gd name="T28" fmla="*/ 8251 w 168"/>
                <a:gd name="T29" fmla="*/ 22530 h 177"/>
                <a:gd name="T30" fmla="*/ 15323 w 168"/>
                <a:gd name="T31" fmla="*/ 25939 h 177"/>
                <a:gd name="T32" fmla="*/ 11993 w 168"/>
                <a:gd name="T33" fmla="*/ 26914 h 177"/>
                <a:gd name="T34" fmla="*/ 10150 w 168"/>
                <a:gd name="T35" fmla="*/ 28387 h 177"/>
                <a:gd name="T36" fmla="*/ 8103 w 168"/>
                <a:gd name="T37" fmla="*/ 28387 h 177"/>
                <a:gd name="T38" fmla="*/ 10150 w 168"/>
                <a:gd name="T39" fmla="*/ 30088 h 177"/>
                <a:gd name="T40" fmla="*/ 4747 w 168"/>
                <a:gd name="T41" fmla="*/ 28800 h 177"/>
                <a:gd name="T42" fmla="*/ 2473 w 168"/>
                <a:gd name="T43" fmla="*/ 29523 h 177"/>
                <a:gd name="T44" fmla="*/ 6507 w 168"/>
                <a:gd name="T45" fmla="*/ 30325 h 177"/>
                <a:gd name="T46" fmla="*/ 8251 w 168"/>
                <a:gd name="T47" fmla="*/ 32165 h 177"/>
                <a:gd name="T48" fmla="*/ 5840 w 168"/>
                <a:gd name="T49" fmla="*/ 31746 h 177"/>
                <a:gd name="T50" fmla="*/ 447 w 168"/>
                <a:gd name="T51" fmla="*/ 30782 h 177"/>
                <a:gd name="T52" fmla="*/ 1759 w 168"/>
                <a:gd name="T53" fmla="*/ 33115 h 177"/>
                <a:gd name="T54" fmla="*/ 5522 w 168"/>
                <a:gd name="T55" fmla="*/ 34071 h 177"/>
                <a:gd name="T56" fmla="*/ 11609 w 168"/>
                <a:gd name="T57" fmla="*/ 32165 h 177"/>
                <a:gd name="T58" fmla="*/ 13564 w 168"/>
                <a:gd name="T59" fmla="*/ 31209 h 177"/>
                <a:gd name="T60" fmla="*/ 16811 w 168"/>
                <a:gd name="T61" fmla="*/ 31980 h 177"/>
                <a:gd name="T62" fmla="*/ 19081 w 168"/>
                <a:gd name="T63" fmla="*/ 32946 h 177"/>
                <a:gd name="T64" fmla="*/ 23162 w 168"/>
                <a:gd name="T65" fmla="*/ 34625 h 177"/>
                <a:gd name="T66" fmla="*/ 24926 w 168"/>
                <a:gd name="T67" fmla="*/ 37885 h 177"/>
                <a:gd name="T68" fmla="*/ 23490 w 168"/>
                <a:gd name="T69" fmla="*/ 40520 h 177"/>
                <a:gd name="T70" fmla="*/ 27644 w 168"/>
                <a:gd name="T71" fmla="*/ 41808 h 177"/>
                <a:gd name="T72" fmla="*/ 26633 w 168"/>
                <a:gd name="T73" fmla="*/ 38392 h 177"/>
                <a:gd name="T74" fmla="*/ 29661 w 168"/>
                <a:gd name="T75" fmla="*/ 35596 h 177"/>
                <a:gd name="T76" fmla="*/ 29998 w 168"/>
                <a:gd name="T77" fmla="*/ 29523 h 177"/>
                <a:gd name="T78" fmla="*/ 30255 w 168"/>
                <a:gd name="T79" fmla="*/ 25199 h 177"/>
                <a:gd name="T80" fmla="*/ 32980 w 168"/>
                <a:gd name="T81" fmla="*/ 24834 h 177"/>
                <a:gd name="T82" fmla="*/ 37802 w 168"/>
                <a:gd name="T83" fmla="*/ 21021 h 177"/>
                <a:gd name="T84" fmla="*/ 37054 w 168"/>
                <a:gd name="T85" fmla="*/ 13811 h 177"/>
                <a:gd name="T86" fmla="*/ 41829 w 168"/>
                <a:gd name="T87" fmla="*/ 6889 h 177"/>
                <a:gd name="T88" fmla="*/ 19081 w 168"/>
                <a:gd name="T89" fmla="*/ 3985 h 177"/>
                <a:gd name="T90" fmla="*/ 17642 w 168"/>
                <a:gd name="T91" fmla="*/ 6889 h 177"/>
                <a:gd name="T92" fmla="*/ 6872 w 168"/>
                <a:gd name="T93" fmla="*/ 27479 h 177"/>
                <a:gd name="T94" fmla="*/ 7804 w 168"/>
                <a:gd name="T95" fmla="*/ 26734 h 177"/>
                <a:gd name="T96" fmla="*/ 5522 w 168"/>
                <a:gd name="T97" fmla="*/ 26167 h 177"/>
                <a:gd name="T98" fmla="*/ 6085 w 168"/>
                <a:gd name="T99" fmla="*/ 27690 h 177"/>
                <a:gd name="T100" fmla="*/ 4490 w 168"/>
                <a:gd name="T101" fmla="*/ 28166 h 177"/>
                <a:gd name="T102" fmla="*/ 8103 w 168"/>
                <a:gd name="T103" fmla="*/ 25199 h 177"/>
                <a:gd name="T104" fmla="*/ 11310 w 168"/>
                <a:gd name="T105" fmla="*/ 26734 h 177"/>
                <a:gd name="T106" fmla="*/ 6872 w 168"/>
                <a:gd name="T107" fmla="*/ 25154 h 177"/>
                <a:gd name="T108" fmla="*/ 20760 w 168"/>
                <a:gd name="T109" fmla="*/ 3048 h 177"/>
                <a:gd name="T110" fmla="*/ 24926 w 168"/>
                <a:gd name="T111" fmla="*/ 1653 h 177"/>
                <a:gd name="T112" fmla="*/ 24585 w 168"/>
                <a:gd name="T113" fmla="*/ 738 h 177"/>
                <a:gd name="T114" fmla="*/ 22588 w 168"/>
                <a:gd name="T115" fmla="*/ 2206 h 177"/>
                <a:gd name="T116" fmla="*/ 27403 w 168"/>
                <a:gd name="T117" fmla="*/ 738 h 177"/>
                <a:gd name="T118" fmla="*/ 33955 w 168"/>
                <a:gd name="T119" fmla="*/ 0 h 177"/>
                <a:gd name="T120" fmla="*/ 34167 w 168"/>
                <a:gd name="T121" fmla="*/ 427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77"/>
                <a:gd name="T185" fmla="*/ 168 w 168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9" name="Freeform 154" descr="© INSCALE GmbH, 18.06.2010"/>
            <p:cNvSpPr>
              <a:spLocks/>
            </p:cNvSpPr>
            <p:nvPr/>
          </p:nvSpPr>
          <p:spPr bwMode="auto">
            <a:xfrm>
              <a:off x="1749" y="2040"/>
              <a:ext cx="278" cy="231"/>
            </a:xfrm>
            <a:custGeom>
              <a:avLst/>
              <a:gdLst>
                <a:gd name="T0" fmla="*/ 37615 w 160"/>
                <a:gd name="T1" fmla="*/ 15979 h 133"/>
                <a:gd name="T2" fmla="*/ 36046 w 160"/>
                <a:gd name="T3" fmla="*/ 12250 h 133"/>
                <a:gd name="T4" fmla="*/ 32081 w 160"/>
                <a:gd name="T5" fmla="*/ 11918 h 133"/>
                <a:gd name="T6" fmla="*/ 33066 w 160"/>
                <a:gd name="T7" fmla="*/ 10537 h 133"/>
                <a:gd name="T8" fmla="*/ 33320 w 160"/>
                <a:gd name="T9" fmla="*/ 8200 h 133"/>
                <a:gd name="T10" fmla="*/ 32653 w 160"/>
                <a:gd name="T11" fmla="*/ 6067 h 133"/>
                <a:gd name="T12" fmla="*/ 30860 w 160"/>
                <a:gd name="T13" fmla="*/ 4061 h 133"/>
                <a:gd name="T14" fmla="*/ 27595 w 160"/>
                <a:gd name="T15" fmla="*/ 2986 h 133"/>
                <a:gd name="T16" fmla="*/ 26579 w 160"/>
                <a:gd name="T17" fmla="*/ 775 h 133"/>
                <a:gd name="T18" fmla="*/ 24097 w 160"/>
                <a:gd name="T19" fmla="*/ 2011 h 133"/>
                <a:gd name="T20" fmla="*/ 22092 w 160"/>
                <a:gd name="T21" fmla="*/ 1346 h 133"/>
                <a:gd name="T22" fmla="*/ 20489 w 160"/>
                <a:gd name="T23" fmla="*/ 446 h 133"/>
                <a:gd name="T24" fmla="*/ 19366 w 160"/>
                <a:gd name="T25" fmla="*/ 2338 h 133"/>
                <a:gd name="T26" fmla="*/ 14062 w 160"/>
                <a:gd name="T27" fmla="*/ 4287 h 133"/>
                <a:gd name="T28" fmla="*/ 10564 w 160"/>
                <a:gd name="T29" fmla="*/ 2338 h 133"/>
                <a:gd name="T30" fmla="*/ 8804 w 160"/>
                <a:gd name="T31" fmla="*/ 2986 h 133"/>
                <a:gd name="T32" fmla="*/ 9021 w 160"/>
                <a:gd name="T33" fmla="*/ 1346 h 133"/>
                <a:gd name="T34" fmla="*/ 2730 w 160"/>
                <a:gd name="T35" fmla="*/ 3693 h 133"/>
                <a:gd name="T36" fmla="*/ 257 w 160"/>
                <a:gd name="T37" fmla="*/ 6214 h 133"/>
                <a:gd name="T38" fmla="*/ 447 w 160"/>
                <a:gd name="T39" fmla="*/ 7189 h 133"/>
                <a:gd name="T40" fmla="*/ 0 w 160"/>
                <a:gd name="T41" fmla="*/ 9200 h 133"/>
                <a:gd name="T42" fmla="*/ 2014 w 160"/>
                <a:gd name="T43" fmla="*/ 10920 h 133"/>
                <a:gd name="T44" fmla="*/ 3734 w 160"/>
                <a:gd name="T45" fmla="*/ 10211 h 133"/>
                <a:gd name="T46" fmla="*/ 6225 w 160"/>
                <a:gd name="T47" fmla="*/ 11918 h 133"/>
                <a:gd name="T48" fmla="*/ 7082 w 160"/>
                <a:gd name="T49" fmla="*/ 15599 h 133"/>
                <a:gd name="T50" fmla="*/ 10222 w 160"/>
                <a:gd name="T51" fmla="*/ 15979 h 133"/>
                <a:gd name="T52" fmla="*/ 12305 w 160"/>
                <a:gd name="T53" fmla="*/ 17992 h 133"/>
                <a:gd name="T54" fmla="*/ 14519 w 160"/>
                <a:gd name="T55" fmla="*/ 21686 h 133"/>
                <a:gd name="T56" fmla="*/ 15028 w 160"/>
                <a:gd name="T57" fmla="*/ 25035 h 133"/>
                <a:gd name="T58" fmla="*/ 18355 w 160"/>
                <a:gd name="T59" fmla="*/ 25747 h 133"/>
                <a:gd name="T60" fmla="*/ 20079 w 160"/>
                <a:gd name="T61" fmla="*/ 24404 h 133"/>
                <a:gd name="T62" fmla="*/ 21515 w 160"/>
                <a:gd name="T63" fmla="*/ 25035 h 133"/>
                <a:gd name="T64" fmla="*/ 21515 w 160"/>
                <a:gd name="T65" fmla="*/ 27503 h 133"/>
                <a:gd name="T66" fmla="*/ 23849 w 160"/>
                <a:gd name="T67" fmla="*/ 28081 h 133"/>
                <a:gd name="T68" fmla="*/ 26820 w 160"/>
                <a:gd name="T69" fmla="*/ 30888 h 133"/>
                <a:gd name="T70" fmla="*/ 32338 w 160"/>
                <a:gd name="T71" fmla="*/ 32941 h 133"/>
                <a:gd name="T72" fmla="*/ 32081 w 160"/>
                <a:gd name="T73" fmla="*/ 26190 h 133"/>
                <a:gd name="T74" fmla="*/ 34660 w 160"/>
                <a:gd name="T75" fmla="*/ 22463 h 133"/>
                <a:gd name="T76" fmla="*/ 37615 w 160"/>
                <a:gd name="T77" fmla="*/ 21276 h 133"/>
                <a:gd name="T78" fmla="*/ 39097 w 160"/>
                <a:gd name="T79" fmla="*/ 17207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0"/>
                <a:gd name="T121" fmla="*/ 0 h 133"/>
                <a:gd name="T122" fmla="*/ 160 w 160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0" name="Freeform 155" descr="© INSCALE GmbH, 18.06.2010"/>
            <p:cNvSpPr>
              <a:spLocks/>
            </p:cNvSpPr>
            <p:nvPr/>
          </p:nvSpPr>
          <p:spPr bwMode="auto">
            <a:xfrm>
              <a:off x="1971" y="2196"/>
              <a:ext cx="61" cy="87"/>
            </a:xfrm>
            <a:custGeom>
              <a:avLst/>
              <a:gdLst>
                <a:gd name="T0" fmla="*/ 8794 w 35"/>
                <a:gd name="T1" fmla="*/ 7569 h 50"/>
                <a:gd name="T2" fmla="*/ 7233 w 35"/>
                <a:gd name="T3" fmla="*/ 5363 h 50"/>
                <a:gd name="T4" fmla="*/ 4932 w 35"/>
                <a:gd name="T5" fmla="*/ 1359 h 50"/>
                <a:gd name="T6" fmla="*/ 4932 w 35"/>
                <a:gd name="T7" fmla="*/ 449 h 50"/>
                <a:gd name="T8" fmla="*/ 2557 w 35"/>
                <a:gd name="T9" fmla="*/ 0 h 50"/>
                <a:gd name="T10" fmla="*/ 784 w 35"/>
                <a:gd name="T11" fmla="*/ 3530 h 50"/>
                <a:gd name="T12" fmla="*/ 0 w 35"/>
                <a:gd name="T13" fmla="*/ 3779 h 50"/>
                <a:gd name="T14" fmla="*/ 1034 w 35"/>
                <a:gd name="T15" fmla="*/ 8623 h 50"/>
                <a:gd name="T16" fmla="*/ 258 w 35"/>
                <a:gd name="T17" fmla="*/ 10687 h 50"/>
                <a:gd name="T18" fmla="*/ 0 w 35"/>
                <a:gd name="T19" fmla="*/ 10687 h 50"/>
                <a:gd name="T20" fmla="*/ 1366 w 35"/>
                <a:gd name="T21" fmla="*/ 11247 h 50"/>
                <a:gd name="T22" fmla="*/ 2557 w 35"/>
                <a:gd name="T23" fmla="*/ 12458 h 50"/>
                <a:gd name="T24" fmla="*/ 4596 w 35"/>
                <a:gd name="T25" fmla="*/ 11440 h 50"/>
                <a:gd name="T26" fmla="*/ 5971 w 35"/>
                <a:gd name="T27" fmla="*/ 12004 h 50"/>
                <a:gd name="T28" fmla="*/ 6977 w 35"/>
                <a:gd name="T29" fmla="*/ 11689 h 50"/>
                <a:gd name="T30" fmla="*/ 6644 w 35"/>
                <a:gd name="T31" fmla="*/ 11014 h 50"/>
                <a:gd name="T32" fmla="*/ 6977 w 35"/>
                <a:gd name="T33" fmla="*/ 9332 h 50"/>
                <a:gd name="T34" fmla="*/ 8794 w 35"/>
                <a:gd name="T35" fmla="*/ 7569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50"/>
                <a:gd name="T56" fmla="*/ 35 w 35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1" name="Freeform 156" descr="© INSCALE GmbH, 18.06.2010"/>
            <p:cNvSpPr>
              <a:spLocks/>
            </p:cNvSpPr>
            <p:nvPr/>
          </p:nvSpPr>
          <p:spPr bwMode="auto">
            <a:xfrm>
              <a:off x="2440" y="2097"/>
              <a:ext cx="512" cy="290"/>
            </a:xfrm>
            <a:custGeom>
              <a:avLst/>
              <a:gdLst>
                <a:gd name="T0" fmla="*/ 69922 w 295"/>
                <a:gd name="T1" fmla="*/ 19657 h 167"/>
                <a:gd name="T2" fmla="*/ 66801 w 295"/>
                <a:gd name="T3" fmla="*/ 15967 h 167"/>
                <a:gd name="T4" fmla="*/ 62429 w 295"/>
                <a:gd name="T5" fmla="*/ 15632 h 167"/>
                <a:gd name="T6" fmla="*/ 60242 w 295"/>
                <a:gd name="T7" fmla="*/ 14477 h 167"/>
                <a:gd name="T8" fmla="*/ 60242 w 295"/>
                <a:gd name="T9" fmla="*/ 11902 h 167"/>
                <a:gd name="T10" fmla="*/ 56303 w 295"/>
                <a:gd name="T11" fmla="*/ 11902 h 167"/>
                <a:gd name="T12" fmla="*/ 50567 w 295"/>
                <a:gd name="T13" fmla="*/ 9195 h 167"/>
                <a:gd name="T14" fmla="*/ 52281 w 295"/>
                <a:gd name="T15" fmla="*/ 11496 h 167"/>
                <a:gd name="T16" fmla="*/ 51278 w 295"/>
                <a:gd name="T17" fmla="*/ 12803 h 167"/>
                <a:gd name="T18" fmla="*/ 47265 w 295"/>
                <a:gd name="T19" fmla="*/ 14477 h 167"/>
                <a:gd name="T20" fmla="*/ 43461 w 295"/>
                <a:gd name="T21" fmla="*/ 10202 h 167"/>
                <a:gd name="T22" fmla="*/ 44443 w 295"/>
                <a:gd name="T23" fmla="*/ 6194 h 167"/>
                <a:gd name="T24" fmla="*/ 40832 w 295"/>
                <a:gd name="T25" fmla="*/ 6194 h 167"/>
                <a:gd name="T26" fmla="*/ 35403 w 295"/>
                <a:gd name="T27" fmla="*/ 5482 h 167"/>
                <a:gd name="T28" fmla="*/ 34000 w 295"/>
                <a:gd name="T29" fmla="*/ 1719 h 167"/>
                <a:gd name="T30" fmla="*/ 29988 w 295"/>
                <a:gd name="T31" fmla="*/ 2011 h 167"/>
                <a:gd name="T32" fmla="*/ 29988 w 295"/>
                <a:gd name="T33" fmla="*/ 3284 h 167"/>
                <a:gd name="T34" fmla="*/ 27233 w 295"/>
                <a:gd name="T35" fmla="*/ 3492 h 167"/>
                <a:gd name="T36" fmla="*/ 25041 w 295"/>
                <a:gd name="T37" fmla="*/ 2334 h 167"/>
                <a:gd name="T38" fmla="*/ 21969 w 295"/>
                <a:gd name="T39" fmla="*/ 1344 h 167"/>
                <a:gd name="T40" fmla="*/ 21969 w 295"/>
                <a:gd name="T41" fmla="*/ 2985 h 167"/>
                <a:gd name="T42" fmla="*/ 15872 w 295"/>
                <a:gd name="T43" fmla="*/ 5703 h 167"/>
                <a:gd name="T44" fmla="*/ 11670 w 295"/>
                <a:gd name="T45" fmla="*/ 9195 h 167"/>
                <a:gd name="T46" fmla="*/ 7404 w 295"/>
                <a:gd name="T47" fmla="*/ 10912 h 167"/>
                <a:gd name="T48" fmla="*/ 4046 w 295"/>
                <a:gd name="T49" fmla="*/ 12222 h 167"/>
                <a:gd name="T50" fmla="*/ 446 w 295"/>
                <a:gd name="T51" fmla="*/ 12913 h 167"/>
                <a:gd name="T52" fmla="*/ 1699 w 295"/>
                <a:gd name="T53" fmla="*/ 16615 h 167"/>
                <a:gd name="T54" fmla="*/ 4710 w 295"/>
                <a:gd name="T55" fmla="*/ 19275 h 167"/>
                <a:gd name="T56" fmla="*/ 3468 w 295"/>
                <a:gd name="T57" fmla="*/ 21998 h 167"/>
                <a:gd name="T58" fmla="*/ 5688 w 295"/>
                <a:gd name="T59" fmla="*/ 25728 h 167"/>
                <a:gd name="T60" fmla="*/ 12437 w 295"/>
                <a:gd name="T61" fmla="*/ 32435 h 167"/>
                <a:gd name="T62" fmla="*/ 17134 w 295"/>
                <a:gd name="T63" fmla="*/ 35153 h 167"/>
                <a:gd name="T64" fmla="*/ 20171 w 295"/>
                <a:gd name="T65" fmla="*/ 38200 h 167"/>
                <a:gd name="T66" fmla="*/ 21969 w 295"/>
                <a:gd name="T67" fmla="*/ 40201 h 167"/>
                <a:gd name="T68" fmla="*/ 22585 w 295"/>
                <a:gd name="T69" fmla="*/ 41185 h 167"/>
                <a:gd name="T70" fmla="*/ 26298 w 295"/>
                <a:gd name="T71" fmla="*/ 40201 h 167"/>
                <a:gd name="T72" fmla="*/ 27747 w 295"/>
                <a:gd name="T73" fmla="*/ 40327 h 167"/>
                <a:gd name="T74" fmla="*/ 28755 w 295"/>
                <a:gd name="T75" fmla="*/ 38940 h 167"/>
                <a:gd name="T76" fmla="*/ 31687 w 295"/>
                <a:gd name="T77" fmla="*/ 38200 h 167"/>
                <a:gd name="T78" fmla="*/ 33445 w 295"/>
                <a:gd name="T79" fmla="*/ 33892 h 167"/>
                <a:gd name="T80" fmla="*/ 35403 w 295"/>
                <a:gd name="T81" fmla="*/ 33892 h 167"/>
                <a:gd name="T82" fmla="*/ 39844 w 295"/>
                <a:gd name="T83" fmla="*/ 35628 h 167"/>
                <a:gd name="T84" fmla="*/ 43874 w 295"/>
                <a:gd name="T85" fmla="*/ 37299 h 167"/>
                <a:gd name="T86" fmla="*/ 47810 w 295"/>
                <a:gd name="T87" fmla="*/ 35891 h 167"/>
                <a:gd name="T88" fmla="*/ 51131 w 295"/>
                <a:gd name="T89" fmla="*/ 37299 h 167"/>
                <a:gd name="T90" fmla="*/ 53588 w 295"/>
                <a:gd name="T91" fmla="*/ 37867 h 167"/>
                <a:gd name="T92" fmla="*/ 60013 w 295"/>
                <a:gd name="T93" fmla="*/ 35153 h 167"/>
                <a:gd name="T94" fmla="*/ 63462 w 295"/>
                <a:gd name="T95" fmla="*/ 31424 h 167"/>
                <a:gd name="T96" fmla="*/ 66032 w 295"/>
                <a:gd name="T97" fmla="*/ 26696 h 167"/>
                <a:gd name="T98" fmla="*/ 69717 w 295"/>
                <a:gd name="T99" fmla="*/ 23006 h 167"/>
                <a:gd name="T100" fmla="*/ 73199 w 295"/>
                <a:gd name="T101" fmla="*/ 22424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5"/>
                <a:gd name="T154" fmla="*/ 0 h 167"/>
                <a:gd name="T155" fmla="*/ 295 w 295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2" name="Freeform 157" descr="© INSCALE GmbH, 18.06.2010"/>
            <p:cNvSpPr>
              <a:spLocks noEditPoints="1"/>
            </p:cNvSpPr>
            <p:nvPr/>
          </p:nvSpPr>
          <p:spPr bwMode="auto">
            <a:xfrm>
              <a:off x="2171" y="1348"/>
              <a:ext cx="465" cy="355"/>
            </a:xfrm>
            <a:custGeom>
              <a:avLst/>
              <a:gdLst>
                <a:gd name="T0" fmla="*/ 36643 w 268"/>
                <a:gd name="T1" fmla="*/ 47799 h 205"/>
                <a:gd name="T2" fmla="*/ 40111 w 268"/>
                <a:gd name="T3" fmla="*/ 42122 h 205"/>
                <a:gd name="T4" fmla="*/ 38335 w 268"/>
                <a:gd name="T5" fmla="*/ 44784 h 205"/>
                <a:gd name="T6" fmla="*/ 20110 w 268"/>
                <a:gd name="T7" fmla="*/ 45118 h 205"/>
                <a:gd name="T8" fmla="*/ 24237 w 268"/>
                <a:gd name="T9" fmla="*/ 44784 h 205"/>
                <a:gd name="T10" fmla="*/ 23897 w 268"/>
                <a:gd name="T11" fmla="*/ 42688 h 205"/>
                <a:gd name="T12" fmla="*/ 20790 w 268"/>
                <a:gd name="T13" fmla="*/ 43419 h 205"/>
                <a:gd name="T14" fmla="*/ 16103 w 268"/>
                <a:gd name="T15" fmla="*/ 43419 h 205"/>
                <a:gd name="T16" fmla="*/ 16856 w 268"/>
                <a:gd name="T17" fmla="*/ 42688 h 205"/>
                <a:gd name="T18" fmla="*/ 24471 w 268"/>
                <a:gd name="T19" fmla="*/ 42049 h 205"/>
                <a:gd name="T20" fmla="*/ 23238 w 268"/>
                <a:gd name="T21" fmla="*/ 33173 h 205"/>
                <a:gd name="T22" fmla="*/ 20790 w 268"/>
                <a:gd name="T23" fmla="*/ 33500 h 205"/>
                <a:gd name="T24" fmla="*/ 15525 w 268"/>
                <a:gd name="T25" fmla="*/ 36378 h 205"/>
                <a:gd name="T26" fmla="*/ 18553 w 268"/>
                <a:gd name="T27" fmla="*/ 40020 h 205"/>
                <a:gd name="T28" fmla="*/ 22910 w 268"/>
                <a:gd name="T29" fmla="*/ 27430 h 205"/>
                <a:gd name="T30" fmla="*/ 31367 w 268"/>
                <a:gd name="T31" fmla="*/ 45693 h 205"/>
                <a:gd name="T32" fmla="*/ 26607 w 268"/>
                <a:gd name="T33" fmla="*/ 45336 h 205"/>
                <a:gd name="T34" fmla="*/ 32600 w 268"/>
                <a:gd name="T35" fmla="*/ 48438 h 205"/>
                <a:gd name="T36" fmla="*/ 4121 w 268"/>
                <a:gd name="T37" fmla="*/ 15939 h 205"/>
                <a:gd name="T38" fmla="*/ 8691 w 268"/>
                <a:gd name="T39" fmla="*/ 11618 h 205"/>
                <a:gd name="T40" fmla="*/ 16435 w 268"/>
                <a:gd name="T41" fmla="*/ 10361 h 205"/>
                <a:gd name="T42" fmla="*/ 21907 w 268"/>
                <a:gd name="T43" fmla="*/ 3209 h 205"/>
                <a:gd name="T44" fmla="*/ 15525 w 268"/>
                <a:gd name="T45" fmla="*/ 6709 h 205"/>
                <a:gd name="T46" fmla="*/ 2375 w 268"/>
                <a:gd name="T47" fmla="*/ 15262 h 205"/>
                <a:gd name="T48" fmla="*/ 5009 w 268"/>
                <a:gd name="T49" fmla="*/ 16259 h 205"/>
                <a:gd name="T50" fmla="*/ 5009 w 268"/>
                <a:gd name="T51" fmla="*/ 15513 h 205"/>
                <a:gd name="T52" fmla="*/ 29626 w 268"/>
                <a:gd name="T53" fmla="*/ 29856 h 205"/>
                <a:gd name="T54" fmla="*/ 26510 w 268"/>
                <a:gd name="T55" fmla="*/ 7041 h 205"/>
                <a:gd name="T56" fmla="*/ 3677 w 268"/>
                <a:gd name="T57" fmla="*/ 39440 h 205"/>
                <a:gd name="T58" fmla="*/ 12406 w 268"/>
                <a:gd name="T59" fmla="*/ 42455 h 205"/>
                <a:gd name="T60" fmla="*/ 14547 w 268"/>
                <a:gd name="T61" fmla="*/ 38480 h 205"/>
                <a:gd name="T62" fmla="*/ 14547 w 268"/>
                <a:gd name="T63" fmla="*/ 32177 h 205"/>
                <a:gd name="T64" fmla="*/ 18078 w 268"/>
                <a:gd name="T65" fmla="*/ 29112 h 205"/>
                <a:gd name="T66" fmla="*/ 21907 w 268"/>
                <a:gd name="T67" fmla="*/ 23110 h 205"/>
                <a:gd name="T68" fmla="*/ 23828 w 268"/>
                <a:gd name="T69" fmla="*/ 23951 h 205"/>
                <a:gd name="T70" fmla="*/ 26165 w 268"/>
                <a:gd name="T71" fmla="*/ 20865 h 205"/>
                <a:gd name="T72" fmla="*/ 20219 w 268"/>
                <a:gd name="T73" fmla="*/ 18902 h 205"/>
                <a:gd name="T74" fmla="*/ 20790 w 268"/>
                <a:gd name="T75" fmla="*/ 13152 h 205"/>
                <a:gd name="T76" fmla="*/ 14104 w 268"/>
                <a:gd name="T77" fmla="*/ 11618 h 205"/>
                <a:gd name="T78" fmla="*/ 11847 w 268"/>
                <a:gd name="T79" fmla="*/ 18533 h 205"/>
                <a:gd name="T80" fmla="*/ 9715 w 268"/>
                <a:gd name="T81" fmla="*/ 18533 h 205"/>
                <a:gd name="T82" fmla="*/ 6005 w 268"/>
                <a:gd name="T83" fmla="*/ 18202 h 205"/>
                <a:gd name="T84" fmla="*/ 1331 w 268"/>
                <a:gd name="T85" fmla="*/ 16985 h 205"/>
                <a:gd name="T86" fmla="*/ 1331 w 268"/>
                <a:gd name="T87" fmla="*/ 23110 h 205"/>
                <a:gd name="T88" fmla="*/ 1995 w 268"/>
                <a:gd name="T89" fmla="*/ 25861 h 205"/>
                <a:gd name="T90" fmla="*/ 442 w 268"/>
                <a:gd name="T91" fmla="*/ 32094 h 205"/>
                <a:gd name="T92" fmla="*/ 4121 w 268"/>
                <a:gd name="T93" fmla="*/ 35739 h 205"/>
                <a:gd name="T94" fmla="*/ 9715 w 268"/>
                <a:gd name="T95" fmla="*/ 44784 h 205"/>
                <a:gd name="T96" fmla="*/ 15080 w 268"/>
                <a:gd name="T97" fmla="*/ 45693 h 205"/>
                <a:gd name="T98" fmla="*/ 38777 w 268"/>
                <a:gd name="T99" fmla="*/ 25217 h 205"/>
                <a:gd name="T100" fmla="*/ 37347 w 268"/>
                <a:gd name="T101" fmla="*/ 32177 h 205"/>
                <a:gd name="T102" fmla="*/ 35880 w 268"/>
                <a:gd name="T103" fmla="*/ 29496 h 205"/>
                <a:gd name="T104" fmla="*/ 32959 w 268"/>
                <a:gd name="T105" fmla="*/ 30262 h 205"/>
                <a:gd name="T106" fmla="*/ 32191 w 268"/>
                <a:gd name="T107" fmla="*/ 28480 h 205"/>
                <a:gd name="T108" fmla="*/ 26607 w 268"/>
                <a:gd name="T109" fmla="*/ 31796 h 205"/>
                <a:gd name="T110" fmla="*/ 28275 w 268"/>
                <a:gd name="T111" fmla="*/ 34840 h 205"/>
                <a:gd name="T112" fmla="*/ 33931 w 268"/>
                <a:gd name="T113" fmla="*/ 40205 h 205"/>
                <a:gd name="T114" fmla="*/ 35081 w 268"/>
                <a:gd name="T115" fmla="*/ 43016 h 205"/>
                <a:gd name="T116" fmla="*/ 40759 w 268"/>
                <a:gd name="T117" fmla="*/ 38333 h 205"/>
                <a:gd name="T118" fmla="*/ 41720 w 268"/>
                <a:gd name="T119" fmla="*/ 34463 h 205"/>
                <a:gd name="T120" fmla="*/ 2936 w 268"/>
                <a:gd name="T121" fmla="*/ 36565 h 205"/>
                <a:gd name="T122" fmla="*/ 61585 w 268"/>
                <a:gd name="T123" fmla="*/ 40988 h 205"/>
                <a:gd name="T124" fmla="*/ 43019 w 268"/>
                <a:gd name="T125" fmla="*/ 32499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205"/>
                <a:gd name="T191" fmla="*/ 268 w 268"/>
                <a:gd name="T192" fmla="*/ 205 h 2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3" name="Freeform 158" descr="© INSCALE GmbH, 18.06.2010"/>
            <p:cNvSpPr>
              <a:spLocks/>
            </p:cNvSpPr>
            <p:nvPr/>
          </p:nvSpPr>
          <p:spPr bwMode="auto">
            <a:xfrm>
              <a:off x="2549" y="2565"/>
              <a:ext cx="252" cy="176"/>
            </a:xfrm>
            <a:custGeom>
              <a:avLst/>
              <a:gdLst>
                <a:gd name="T0" fmla="*/ 29978 w 145"/>
                <a:gd name="T1" fmla="*/ 3016 h 102"/>
                <a:gd name="T2" fmla="*/ 27195 w 145"/>
                <a:gd name="T3" fmla="*/ 3016 h 102"/>
                <a:gd name="T4" fmla="*/ 24129 w 145"/>
                <a:gd name="T5" fmla="*/ 4724 h 102"/>
                <a:gd name="T6" fmla="*/ 20772 w 145"/>
                <a:gd name="T7" fmla="*/ 4724 h 102"/>
                <a:gd name="T8" fmla="*/ 17060 w 145"/>
                <a:gd name="T9" fmla="*/ 5204 h 102"/>
                <a:gd name="T10" fmla="*/ 14873 w 145"/>
                <a:gd name="T11" fmla="*/ 7047 h 102"/>
                <a:gd name="T12" fmla="*/ 11608 w 145"/>
                <a:gd name="T13" fmla="*/ 8030 h 102"/>
                <a:gd name="T14" fmla="*/ 8246 w 145"/>
                <a:gd name="T15" fmla="*/ 7711 h 102"/>
                <a:gd name="T16" fmla="*/ 4489 w 145"/>
                <a:gd name="T17" fmla="*/ 7161 h 102"/>
                <a:gd name="T18" fmla="*/ 3742 w 145"/>
                <a:gd name="T19" fmla="*/ 8412 h 102"/>
                <a:gd name="T20" fmla="*/ 0 w 145"/>
                <a:gd name="T21" fmla="*/ 10608 h 102"/>
                <a:gd name="T22" fmla="*/ 3500 w 145"/>
                <a:gd name="T23" fmla="*/ 12356 h 102"/>
                <a:gd name="T24" fmla="*/ 1350 w 145"/>
                <a:gd name="T25" fmla="*/ 15895 h 102"/>
                <a:gd name="T26" fmla="*/ 2730 w 145"/>
                <a:gd name="T27" fmla="*/ 18304 h 102"/>
                <a:gd name="T28" fmla="*/ 4489 w 145"/>
                <a:gd name="T29" fmla="*/ 21320 h 102"/>
                <a:gd name="T30" fmla="*/ 1722 w 145"/>
                <a:gd name="T31" fmla="*/ 23170 h 102"/>
                <a:gd name="T32" fmla="*/ 4745 w 145"/>
                <a:gd name="T33" fmla="*/ 22958 h 102"/>
                <a:gd name="T34" fmla="*/ 8100 w 145"/>
                <a:gd name="T35" fmla="*/ 22640 h 102"/>
                <a:gd name="T36" fmla="*/ 12982 w 145"/>
                <a:gd name="T37" fmla="*/ 21676 h 102"/>
                <a:gd name="T38" fmla="*/ 13884 w 145"/>
                <a:gd name="T39" fmla="*/ 20590 h 102"/>
                <a:gd name="T40" fmla="*/ 14673 w 145"/>
                <a:gd name="T41" fmla="*/ 20590 h 102"/>
                <a:gd name="T42" fmla="*/ 18047 w 145"/>
                <a:gd name="T43" fmla="*/ 22640 h 102"/>
                <a:gd name="T44" fmla="*/ 20174 w 145"/>
                <a:gd name="T45" fmla="*/ 22456 h 102"/>
                <a:gd name="T46" fmla="*/ 23565 w 145"/>
                <a:gd name="T47" fmla="*/ 21981 h 102"/>
                <a:gd name="T48" fmla="*/ 23895 w 145"/>
                <a:gd name="T49" fmla="*/ 19395 h 102"/>
                <a:gd name="T50" fmla="*/ 21403 w 145"/>
                <a:gd name="T51" fmla="*/ 18706 h 102"/>
                <a:gd name="T52" fmla="*/ 26855 w 145"/>
                <a:gd name="T53" fmla="*/ 16691 h 102"/>
                <a:gd name="T54" fmla="*/ 25615 w 145"/>
                <a:gd name="T55" fmla="*/ 11611 h 102"/>
                <a:gd name="T56" fmla="*/ 31217 w 145"/>
                <a:gd name="T57" fmla="*/ 7161 h 102"/>
                <a:gd name="T58" fmla="*/ 33155 w 145"/>
                <a:gd name="T59" fmla="*/ 5416 h 102"/>
                <a:gd name="T60" fmla="*/ 36457 w 145"/>
                <a:gd name="T61" fmla="*/ 4724 h 102"/>
                <a:gd name="T62" fmla="*/ 34467 w 145"/>
                <a:gd name="T63" fmla="*/ 2590 h 102"/>
                <a:gd name="T64" fmla="*/ 33370 w 145"/>
                <a:gd name="T65" fmla="*/ 735 h 102"/>
                <a:gd name="T66" fmla="*/ 30362 w 145"/>
                <a:gd name="T67" fmla="*/ 735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102"/>
                <a:gd name="T104" fmla="*/ 145 w 145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4" name="Freeform 159" descr="© INSCALE GmbH, 18.06.2010"/>
            <p:cNvSpPr>
              <a:spLocks/>
            </p:cNvSpPr>
            <p:nvPr/>
          </p:nvSpPr>
          <p:spPr bwMode="auto">
            <a:xfrm>
              <a:off x="2050" y="2925"/>
              <a:ext cx="15" cy="9"/>
            </a:xfrm>
            <a:custGeom>
              <a:avLst/>
              <a:gdLst>
                <a:gd name="T0" fmla="*/ 708 w 9"/>
                <a:gd name="T1" fmla="*/ 430 h 5"/>
                <a:gd name="T2" fmla="*/ 708 w 9"/>
                <a:gd name="T3" fmla="*/ 1773 h 5"/>
                <a:gd name="T4" fmla="*/ 1005 w 9"/>
                <a:gd name="T5" fmla="*/ 1773 h 5"/>
                <a:gd name="T6" fmla="*/ 1505 w 9"/>
                <a:gd name="T7" fmla="*/ 985 h 5"/>
                <a:gd name="T8" fmla="*/ 708 w 9"/>
                <a:gd name="T9" fmla="*/ 43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5" name="Freeform 160" descr="© INSCALE GmbH, 18.06.2010"/>
            <p:cNvSpPr>
              <a:spLocks/>
            </p:cNvSpPr>
            <p:nvPr/>
          </p:nvSpPr>
          <p:spPr bwMode="auto">
            <a:xfrm>
              <a:off x="1958" y="2473"/>
              <a:ext cx="361" cy="223"/>
            </a:xfrm>
            <a:custGeom>
              <a:avLst/>
              <a:gdLst>
                <a:gd name="T0" fmla="*/ 51599 w 208"/>
                <a:gd name="T1" fmla="*/ 14030 h 129"/>
                <a:gd name="T2" fmla="*/ 48154 w 208"/>
                <a:gd name="T3" fmla="*/ 15002 h 129"/>
                <a:gd name="T4" fmla="*/ 44443 w 208"/>
                <a:gd name="T5" fmla="*/ 14030 h 129"/>
                <a:gd name="T6" fmla="*/ 40758 w 208"/>
                <a:gd name="T7" fmla="*/ 11717 h 129"/>
                <a:gd name="T8" fmla="*/ 40165 w 208"/>
                <a:gd name="T9" fmla="*/ 9264 h 129"/>
                <a:gd name="T10" fmla="*/ 42737 w 208"/>
                <a:gd name="T11" fmla="*/ 4294 h 129"/>
                <a:gd name="T12" fmla="*/ 36709 w 208"/>
                <a:gd name="T13" fmla="*/ 2206 h 129"/>
                <a:gd name="T14" fmla="*/ 33441 w 208"/>
                <a:gd name="T15" fmla="*/ 956 h 129"/>
                <a:gd name="T16" fmla="*/ 31686 w 208"/>
                <a:gd name="T17" fmla="*/ 427 h 129"/>
                <a:gd name="T18" fmla="*/ 29324 w 208"/>
                <a:gd name="T19" fmla="*/ 1900 h 129"/>
                <a:gd name="T20" fmla="*/ 31023 w 208"/>
                <a:gd name="T21" fmla="*/ 3284 h 129"/>
                <a:gd name="T22" fmla="*/ 27745 w 208"/>
                <a:gd name="T23" fmla="*/ 3042 h 129"/>
                <a:gd name="T24" fmla="*/ 20577 w 208"/>
                <a:gd name="T25" fmla="*/ 3601 h 129"/>
                <a:gd name="T26" fmla="*/ 20169 w 208"/>
                <a:gd name="T27" fmla="*/ 3042 h 129"/>
                <a:gd name="T28" fmla="*/ 18130 w 208"/>
                <a:gd name="T29" fmla="*/ 3813 h 129"/>
                <a:gd name="T30" fmla="*/ 15152 w 208"/>
                <a:gd name="T31" fmla="*/ 5677 h 129"/>
                <a:gd name="T32" fmla="*/ 11413 w 208"/>
                <a:gd name="T33" fmla="*/ 6458 h 129"/>
                <a:gd name="T34" fmla="*/ 8730 w 208"/>
                <a:gd name="T35" fmla="*/ 11164 h 129"/>
                <a:gd name="T36" fmla="*/ 6019 w 208"/>
                <a:gd name="T37" fmla="*/ 15318 h 129"/>
                <a:gd name="T38" fmla="*/ 2331 w 208"/>
                <a:gd name="T39" fmla="*/ 21543 h 129"/>
                <a:gd name="T40" fmla="*/ 0 w 208"/>
                <a:gd name="T41" fmla="*/ 23112 h 129"/>
                <a:gd name="T42" fmla="*/ 1998 w 208"/>
                <a:gd name="T43" fmla="*/ 24549 h 129"/>
                <a:gd name="T44" fmla="*/ 2949 w 208"/>
                <a:gd name="T45" fmla="*/ 22182 h 129"/>
                <a:gd name="T46" fmla="*/ 9870 w 208"/>
                <a:gd name="T47" fmla="*/ 20653 h 129"/>
                <a:gd name="T48" fmla="*/ 10106 w 208"/>
                <a:gd name="T49" fmla="*/ 23297 h 129"/>
                <a:gd name="T50" fmla="*/ 10106 w 208"/>
                <a:gd name="T51" fmla="*/ 25524 h 129"/>
                <a:gd name="T52" fmla="*/ 11856 w 208"/>
                <a:gd name="T53" fmla="*/ 28556 h 129"/>
                <a:gd name="T54" fmla="*/ 12850 w 208"/>
                <a:gd name="T55" fmla="*/ 29512 h 129"/>
                <a:gd name="T56" fmla="*/ 15872 w 208"/>
                <a:gd name="T57" fmla="*/ 28789 h 129"/>
                <a:gd name="T58" fmla="*/ 20254 w 208"/>
                <a:gd name="T59" fmla="*/ 29116 h 129"/>
                <a:gd name="T60" fmla="*/ 22884 w 208"/>
                <a:gd name="T61" fmla="*/ 27685 h 129"/>
                <a:gd name="T62" fmla="*/ 24853 w 208"/>
                <a:gd name="T63" fmla="*/ 25524 h 129"/>
                <a:gd name="T64" fmla="*/ 24624 w 208"/>
                <a:gd name="T65" fmla="*/ 22858 h 129"/>
                <a:gd name="T66" fmla="*/ 26610 w 208"/>
                <a:gd name="T67" fmla="*/ 22182 h 129"/>
                <a:gd name="T68" fmla="*/ 27745 w 208"/>
                <a:gd name="T69" fmla="*/ 20993 h 129"/>
                <a:gd name="T70" fmla="*/ 27745 w 208"/>
                <a:gd name="T71" fmla="*/ 23621 h 129"/>
                <a:gd name="T72" fmla="*/ 29987 w 208"/>
                <a:gd name="T73" fmla="*/ 26151 h 129"/>
                <a:gd name="T74" fmla="*/ 32691 w 208"/>
                <a:gd name="T75" fmla="*/ 27166 h 129"/>
                <a:gd name="T76" fmla="*/ 32438 w 208"/>
                <a:gd name="T77" fmla="*/ 28371 h 129"/>
                <a:gd name="T78" fmla="*/ 34378 w 208"/>
                <a:gd name="T79" fmla="*/ 30720 h 129"/>
                <a:gd name="T80" fmla="*/ 34363 w 208"/>
                <a:gd name="T81" fmla="*/ 29116 h 129"/>
                <a:gd name="T82" fmla="*/ 35005 w 208"/>
                <a:gd name="T83" fmla="*/ 27166 h 129"/>
                <a:gd name="T84" fmla="*/ 37143 w 208"/>
                <a:gd name="T85" fmla="*/ 24253 h 129"/>
                <a:gd name="T86" fmla="*/ 37143 w 208"/>
                <a:gd name="T87" fmla="*/ 21593 h 129"/>
                <a:gd name="T88" fmla="*/ 38834 w 208"/>
                <a:gd name="T89" fmla="*/ 20993 h 129"/>
                <a:gd name="T90" fmla="*/ 40758 w 208"/>
                <a:gd name="T91" fmla="*/ 23621 h 129"/>
                <a:gd name="T92" fmla="*/ 45111 w 208"/>
                <a:gd name="T93" fmla="*/ 22663 h 129"/>
                <a:gd name="T94" fmla="*/ 46439 w 208"/>
                <a:gd name="T95" fmla="*/ 24549 h 129"/>
                <a:gd name="T96" fmla="*/ 47145 w 208"/>
                <a:gd name="T97" fmla="*/ 25132 h 129"/>
                <a:gd name="T98" fmla="*/ 47810 w 208"/>
                <a:gd name="T99" fmla="*/ 22182 h 129"/>
                <a:gd name="T100" fmla="*/ 46566 w 208"/>
                <a:gd name="T101" fmla="*/ 21904 h 129"/>
                <a:gd name="T102" fmla="*/ 48572 w 208"/>
                <a:gd name="T103" fmla="*/ 18348 h 129"/>
                <a:gd name="T104" fmla="*/ 51278 w 208"/>
                <a:gd name="T105" fmla="*/ 20575 h 129"/>
                <a:gd name="T106" fmla="*/ 50566 w 208"/>
                <a:gd name="T107" fmla="*/ 18922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129"/>
                <a:gd name="T164" fmla="*/ 208 w 208"/>
                <a:gd name="T165" fmla="*/ 129 h 1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6" name="Freeform 161" descr="© INSCALE GmbH, 18.06.2010"/>
            <p:cNvSpPr>
              <a:spLocks/>
            </p:cNvSpPr>
            <p:nvPr/>
          </p:nvSpPr>
          <p:spPr bwMode="auto">
            <a:xfrm>
              <a:off x="2232" y="2540"/>
              <a:ext cx="15" cy="18"/>
            </a:xfrm>
            <a:custGeom>
              <a:avLst/>
              <a:gdLst>
                <a:gd name="T0" fmla="*/ 1180 w 9"/>
                <a:gd name="T1" fmla="*/ 0 h 10"/>
                <a:gd name="T2" fmla="*/ 708 w 9"/>
                <a:gd name="T3" fmla="*/ 0 h 10"/>
                <a:gd name="T4" fmla="*/ 287 w 9"/>
                <a:gd name="T5" fmla="*/ 2507 h 10"/>
                <a:gd name="T6" fmla="*/ 1005 w 9"/>
                <a:gd name="T7" fmla="*/ 3541 h 10"/>
                <a:gd name="T8" fmla="*/ 1505 w 9"/>
                <a:gd name="T9" fmla="*/ 3191 h 10"/>
                <a:gd name="T10" fmla="*/ 1180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7" name="Freeform 162" descr="© INSCALE GmbH, 18.06.2010"/>
            <p:cNvSpPr>
              <a:spLocks/>
            </p:cNvSpPr>
            <p:nvPr/>
          </p:nvSpPr>
          <p:spPr bwMode="auto">
            <a:xfrm>
              <a:off x="2239" y="2333"/>
              <a:ext cx="595" cy="296"/>
            </a:xfrm>
            <a:custGeom>
              <a:avLst/>
              <a:gdLst>
                <a:gd name="T0" fmla="*/ 82674 w 343"/>
                <a:gd name="T1" fmla="*/ 10331 h 171"/>
                <a:gd name="T2" fmla="*/ 81900 w 343"/>
                <a:gd name="T3" fmla="*/ 4057 h 171"/>
                <a:gd name="T4" fmla="*/ 78993 w 343"/>
                <a:gd name="T5" fmla="*/ 2655 h 171"/>
                <a:gd name="T6" fmla="*/ 72238 w 343"/>
                <a:gd name="T7" fmla="*/ 3386 h 171"/>
                <a:gd name="T8" fmla="*/ 65828 w 343"/>
                <a:gd name="T9" fmla="*/ 431 h 171"/>
                <a:gd name="T10" fmla="*/ 61899 w 343"/>
                <a:gd name="T11" fmla="*/ 0 h 171"/>
                <a:gd name="T12" fmla="*/ 58480 w 343"/>
                <a:gd name="T13" fmla="*/ 3386 h 171"/>
                <a:gd name="T14" fmla="*/ 56341 w 343"/>
                <a:gd name="T15" fmla="*/ 6292 h 171"/>
                <a:gd name="T16" fmla="*/ 53451 w 343"/>
                <a:gd name="T17" fmla="*/ 7506 h 171"/>
                <a:gd name="T18" fmla="*/ 50693 w 343"/>
                <a:gd name="T19" fmla="*/ 5968 h 171"/>
                <a:gd name="T20" fmla="*/ 47659 w 343"/>
                <a:gd name="T21" fmla="*/ 4336 h 171"/>
                <a:gd name="T22" fmla="*/ 43730 w 343"/>
                <a:gd name="T23" fmla="*/ 7506 h 171"/>
                <a:gd name="T24" fmla="*/ 36727 w 343"/>
                <a:gd name="T25" fmla="*/ 14530 h 171"/>
                <a:gd name="T26" fmla="*/ 38529 w 343"/>
                <a:gd name="T27" fmla="*/ 21199 h 171"/>
                <a:gd name="T28" fmla="*/ 36973 w 343"/>
                <a:gd name="T29" fmla="*/ 23704 h 171"/>
                <a:gd name="T30" fmla="*/ 31148 w 343"/>
                <a:gd name="T31" fmla="*/ 22044 h 171"/>
                <a:gd name="T32" fmla="*/ 27148 w 343"/>
                <a:gd name="T33" fmla="*/ 22918 h 171"/>
                <a:gd name="T34" fmla="*/ 22211 w 343"/>
                <a:gd name="T35" fmla="*/ 25792 h 171"/>
                <a:gd name="T36" fmla="*/ 17059 w 343"/>
                <a:gd name="T37" fmla="*/ 26493 h 171"/>
                <a:gd name="T38" fmla="*/ 12533 w 343"/>
                <a:gd name="T39" fmla="*/ 23839 h 171"/>
                <a:gd name="T40" fmla="*/ 8377 w 343"/>
                <a:gd name="T41" fmla="*/ 28298 h 171"/>
                <a:gd name="T42" fmla="*/ 6708 w 343"/>
                <a:gd name="T43" fmla="*/ 25151 h 171"/>
                <a:gd name="T44" fmla="*/ 2371 w 343"/>
                <a:gd name="T45" fmla="*/ 23839 h 171"/>
                <a:gd name="T46" fmla="*/ 767 w 343"/>
                <a:gd name="T47" fmla="*/ 28999 h 171"/>
                <a:gd name="T48" fmla="*/ 4448 w 343"/>
                <a:gd name="T49" fmla="*/ 32094 h 171"/>
                <a:gd name="T50" fmla="*/ 7934 w 343"/>
                <a:gd name="T51" fmla="*/ 34734 h 171"/>
                <a:gd name="T52" fmla="*/ 11055 w 343"/>
                <a:gd name="T53" fmla="*/ 35293 h 171"/>
                <a:gd name="T54" fmla="*/ 14089 w 343"/>
                <a:gd name="T55" fmla="*/ 36058 h 171"/>
                <a:gd name="T56" fmla="*/ 18771 w 343"/>
                <a:gd name="T57" fmla="*/ 33382 h 171"/>
                <a:gd name="T58" fmla="*/ 25550 w 343"/>
                <a:gd name="T59" fmla="*/ 33631 h 171"/>
                <a:gd name="T60" fmla="*/ 30813 w 343"/>
                <a:gd name="T61" fmla="*/ 30955 h 171"/>
                <a:gd name="T62" fmla="*/ 31341 w 343"/>
                <a:gd name="T63" fmla="*/ 34329 h 171"/>
                <a:gd name="T64" fmla="*/ 32944 w 343"/>
                <a:gd name="T65" fmla="*/ 37634 h 171"/>
                <a:gd name="T66" fmla="*/ 41643 w 343"/>
                <a:gd name="T67" fmla="*/ 38605 h 171"/>
                <a:gd name="T68" fmla="*/ 48634 w 343"/>
                <a:gd name="T69" fmla="*/ 39891 h 171"/>
                <a:gd name="T70" fmla="*/ 52811 w 343"/>
                <a:gd name="T71" fmla="*/ 41031 h 171"/>
                <a:gd name="T72" fmla="*/ 58702 w 343"/>
                <a:gd name="T73" fmla="*/ 39671 h 171"/>
                <a:gd name="T74" fmla="*/ 63157 w 343"/>
                <a:gd name="T75" fmla="*/ 37017 h 171"/>
                <a:gd name="T76" fmla="*/ 67823 w 343"/>
                <a:gd name="T77" fmla="*/ 37251 h 171"/>
                <a:gd name="T78" fmla="*/ 72777 w 343"/>
                <a:gd name="T79" fmla="*/ 36058 h 171"/>
                <a:gd name="T80" fmla="*/ 73978 w 343"/>
                <a:gd name="T81" fmla="*/ 33059 h 171"/>
                <a:gd name="T82" fmla="*/ 78993 w 343"/>
                <a:gd name="T83" fmla="*/ 28454 h 171"/>
                <a:gd name="T84" fmla="*/ 77218 w 343"/>
                <a:gd name="T85" fmla="*/ 25151 h 171"/>
                <a:gd name="T86" fmla="*/ 78226 w 343"/>
                <a:gd name="T87" fmla="*/ 20831 h 171"/>
                <a:gd name="T88" fmla="*/ 80925 w 343"/>
                <a:gd name="T89" fmla="*/ 19832 h 171"/>
                <a:gd name="T90" fmla="*/ 83633 w 343"/>
                <a:gd name="T91" fmla="*/ 16630 h 1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3"/>
                <a:gd name="T139" fmla="*/ 0 h 171"/>
                <a:gd name="T140" fmla="*/ 343 w 343"/>
                <a:gd name="T141" fmla="*/ 171 h 1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8" name="Freeform 163" descr="© INSCALE GmbH, 18.06.2010"/>
            <p:cNvSpPr>
              <a:spLocks noEditPoints="1"/>
            </p:cNvSpPr>
            <p:nvPr/>
          </p:nvSpPr>
          <p:spPr bwMode="auto">
            <a:xfrm>
              <a:off x="2655" y="3781"/>
              <a:ext cx="40" cy="35"/>
            </a:xfrm>
            <a:custGeom>
              <a:avLst/>
              <a:gdLst>
                <a:gd name="T0" fmla="*/ 1767 w 23"/>
                <a:gd name="T1" fmla="*/ 805 h 20"/>
                <a:gd name="T2" fmla="*/ 447 w 23"/>
                <a:gd name="T3" fmla="*/ 1066 h 20"/>
                <a:gd name="T4" fmla="*/ 1351 w 23"/>
                <a:gd name="T5" fmla="*/ 2214 h 20"/>
                <a:gd name="T6" fmla="*/ 1767 w 23"/>
                <a:gd name="T7" fmla="*/ 805 h 20"/>
                <a:gd name="T8" fmla="*/ 4087 w 23"/>
                <a:gd name="T9" fmla="*/ 2936 h 20"/>
                <a:gd name="T10" fmla="*/ 3515 w 23"/>
                <a:gd name="T11" fmla="*/ 3279 h 20"/>
                <a:gd name="T12" fmla="*/ 2734 w 23"/>
                <a:gd name="T13" fmla="*/ 2474 h 20"/>
                <a:gd name="T14" fmla="*/ 2350 w 23"/>
                <a:gd name="T15" fmla="*/ 2936 h 20"/>
                <a:gd name="T16" fmla="*/ 2499 w 23"/>
                <a:gd name="T17" fmla="*/ 4088 h 20"/>
                <a:gd name="T18" fmla="*/ 4755 w 23"/>
                <a:gd name="T19" fmla="*/ 5365 h 20"/>
                <a:gd name="T20" fmla="*/ 5877 w 23"/>
                <a:gd name="T21" fmla="*/ 4088 h 20"/>
                <a:gd name="T22" fmla="*/ 4087 w 23"/>
                <a:gd name="T23" fmla="*/ 2936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20"/>
                <a:gd name="T38" fmla="*/ 23 w 23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9" name="Freeform 164" descr="© INSCALE GmbH, 18.06.2010"/>
            <p:cNvSpPr>
              <a:spLocks noEditPoints="1"/>
            </p:cNvSpPr>
            <p:nvPr/>
          </p:nvSpPr>
          <p:spPr bwMode="auto">
            <a:xfrm>
              <a:off x="1097" y="948"/>
              <a:ext cx="619" cy="1160"/>
            </a:xfrm>
            <a:custGeom>
              <a:avLst/>
              <a:gdLst>
                <a:gd name="T0" fmla="*/ 68933 w 357"/>
                <a:gd name="T1" fmla="*/ 113128 h 670"/>
                <a:gd name="T2" fmla="*/ 71242 w 357"/>
                <a:gd name="T3" fmla="*/ 104308 h 670"/>
                <a:gd name="T4" fmla="*/ 60211 w 357"/>
                <a:gd name="T5" fmla="*/ 77744 h 670"/>
                <a:gd name="T6" fmla="*/ 51545 w 357"/>
                <a:gd name="T7" fmla="*/ 71432 h 670"/>
                <a:gd name="T8" fmla="*/ 63126 w 357"/>
                <a:gd name="T9" fmla="*/ 59816 h 670"/>
                <a:gd name="T10" fmla="*/ 48428 w 357"/>
                <a:gd name="T11" fmla="*/ 44963 h 670"/>
                <a:gd name="T12" fmla="*/ 60915 w 357"/>
                <a:gd name="T13" fmla="*/ 34097 h 670"/>
                <a:gd name="T14" fmla="*/ 46872 w 357"/>
                <a:gd name="T15" fmla="*/ 32125 h 670"/>
                <a:gd name="T16" fmla="*/ 40186 w 357"/>
                <a:gd name="T17" fmla="*/ 33801 h 670"/>
                <a:gd name="T18" fmla="*/ 35132 w 357"/>
                <a:gd name="T19" fmla="*/ 38971 h 670"/>
                <a:gd name="T20" fmla="*/ 35840 w 357"/>
                <a:gd name="T21" fmla="*/ 48909 h 670"/>
                <a:gd name="T22" fmla="*/ 27181 w 357"/>
                <a:gd name="T23" fmla="*/ 55619 h 670"/>
                <a:gd name="T24" fmla="*/ 31137 w 357"/>
                <a:gd name="T25" fmla="*/ 59816 h 670"/>
                <a:gd name="T26" fmla="*/ 32178 w 357"/>
                <a:gd name="T27" fmla="*/ 62915 h 670"/>
                <a:gd name="T28" fmla="*/ 24731 w 357"/>
                <a:gd name="T29" fmla="*/ 76815 h 670"/>
                <a:gd name="T30" fmla="*/ 34869 w 357"/>
                <a:gd name="T31" fmla="*/ 66875 h 670"/>
                <a:gd name="T32" fmla="*/ 36407 w 357"/>
                <a:gd name="T33" fmla="*/ 69429 h 670"/>
                <a:gd name="T34" fmla="*/ 31137 w 357"/>
                <a:gd name="T35" fmla="*/ 83338 h 670"/>
                <a:gd name="T36" fmla="*/ 35508 w 357"/>
                <a:gd name="T37" fmla="*/ 87760 h 670"/>
                <a:gd name="T38" fmla="*/ 46168 w 357"/>
                <a:gd name="T39" fmla="*/ 88641 h 670"/>
                <a:gd name="T40" fmla="*/ 44180 w 357"/>
                <a:gd name="T41" fmla="*/ 100681 h 670"/>
                <a:gd name="T42" fmla="*/ 45763 w 357"/>
                <a:gd name="T43" fmla="*/ 114248 h 670"/>
                <a:gd name="T44" fmla="*/ 26815 w 357"/>
                <a:gd name="T45" fmla="*/ 119101 h 670"/>
                <a:gd name="T46" fmla="*/ 25053 w 357"/>
                <a:gd name="T47" fmla="*/ 129740 h 670"/>
                <a:gd name="T48" fmla="*/ 18150 w 357"/>
                <a:gd name="T49" fmla="*/ 135561 h 670"/>
                <a:gd name="T50" fmla="*/ 26815 w 357"/>
                <a:gd name="T51" fmla="*/ 137666 h 670"/>
                <a:gd name="T52" fmla="*/ 41874 w 357"/>
                <a:gd name="T53" fmla="*/ 140860 h 670"/>
                <a:gd name="T54" fmla="*/ 13474 w 357"/>
                <a:gd name="T55" fmla="*/ 154869 h 670"/>
                <a:gd name="T56" fmla="*/ 15269 w 357"/>
                <a:gd name="T57" fmla="*/ 158956 h 670"/>
                <a:gd name="T58" fmla="*/ 30061 w 357"/>
                <a:gd name="T59" fmla="*/ 156139 h 670"/>
                <a:gd name="T60" fmla="*/ 49433 w 357"/>
                <a:gd name="T61" fmla="*/ 157111 h 670"/>
                <a:gd name="T62" fmla="*/ 76231 w 357"/>
                <a:gd name="T63" fmla="*/ 158070 h 670"/>
                <a:gd name="T64" fmla="*/ 72352 w 357"/>
                <a:gd name="T65" fmla="*/ 148561 h 670"/>
                <a:gd name="T66" fmla="*/ 78344 w 357"/>
                <a:gd name="T67" fmla="*/ 144692 h 670"/>
                <a:gd name="T68" fmla="*/ 51309 w 357"/>
                <a:gd name="T69" fmla="*/ 157296 h 670"/>
                <a:gd name="T70" fmla="*/ 29728 w 357"/>
                <a:gd name="T71" fmla="*/ 113931 h 670"/>
                <a:gd name="T72" fmla="*/ 34165 w 357"/>
                <a:gd name="T73" fmla="*/ 95906 h 670"/>
                <a:gd name="T74" fmla="*/ 33832 w 357"/>
                <a:gd name="T75" fmla="*/ 73068 h 670"/>
                <a:gd name="T76" fmla="*/ 21821 w 357"/>
                <a:gd name="T77" fmla="*/ 70452 h 670"/>
                <a:gd name="T78" fmla="*/ 26815 w 357"/>
                <a:gd name="T79" fmla="*/ 68089 h 670"/>
                <a:gd name="T80" fmla="*/ 21629 w 357"/>
                <a:gd name="T81" fmla="*/ 57534 h 670"/>
                <a:gd name="T82" fmla="*/ 27475 w 357"/>
                <a:gd name="T83" fmla="*/ 56942 h 670"/>
                <a:gd name="T84" fmla="*/ 25356 w 357"/>
                <a:gd name="T85" fmla="*/ 62915 h 670"/>
                <a:gd name="T86" fmla="*/ 28744 w 357"/>
                <a:gd name="T87" fmla="*/ 52546 h 670"/>
                <a:gd name="T88" fmla="*/ 20110 w 357"/>
                <a:gd name="T89" fmla="*/ 47622 h 670"/>
                <a:gd name="T90" fmla="*/ 21629 w 357"/>
                <a:gd name="T91" fmla="*/ 42795 h 670"/>
                <a:gd name="T92" fmla="*/ 28041 w 357"/>
                <a:gd name="T93" fmla="*/ 42607 h 670"/>
                <a:gd name="T94" fmla="*/ 31137 w 357"/>
                <a:gd name="T95" fmla="*/ 49097 h 670"/>
                <a:gd name="T96" fmla="*/ 33178 w 357"/>
                <a:gd name="T97" fmla="*/ 41909 h 670"/>
                <a:gd name="T98" fmla="*/ 19839 w 357"/>
                <a:gd name="T99" fmla="*/ 39966 h 670"/>
                <a:gd name="T100" fmla="*/ 34546 w 357"/>
                <a:gd name="T101" fmla="*/ 32457 h 670"/>
                <a:gd name="T102" fmla="*/ 25480 w 357"/>
                <a:gd name="T103" fmla="*/ 31995 h 670"/>
                <a:gd name="T104" fmla="*/ 59457 w 357"/>
                <a:gd name="T105" fmla="*/ 27362 h 670"/>
                <a:gd name="T106" fmla="*/ 62909 w 357"/>
                <a:gd name="T107" fmla="*/ 25825 h 670"/>
                <a:gd name="T108" fmla="*/ 63636 w 357"/>
                <a:gd name="T109" fmla="*/ 22757 h 670"/>
                <a:gd name="T110" fmla="*/ 76231 w 357"/>
                <a:gd name="T111" fmla="*/ 19883 h 670"/>
                <a:gd name="T112" fmla="*/ 69273 w 357"/>
                <a:gd name="T113" fmla="*/ 22509 h 670"/>
                <a:gd name="T114" fmla="*/ 83340 w 357"/>
                <a:gd name="T115" fmla="*/ 5554 h 670"/>
                <a:gd name="T116" fmla="*/ 87636 w 357"/>
                <a:gd name="T117" fmla="*/ 746 h 670"/>
                <a:gd name="T118" fmla="*/ 12004 w 357"/>
                <a:gd name="T119" fmla="*/ 95906 h 670"/>
                <a:gd name="T120" fmla="*/ 23510 w 357"/>
                <a:gd name="T121" fmla="*/ 93401 h 670"/>
                <a:gd name="T122" fmla="*/ 8333 w 357"/>
                <a:gd name="T123" fmla="*/ 80400 h 670"/>
                <a:gd name="T124" fmla="*/ 3261 w 357"/>
                <a:gd name="T125" fmla="*/ 91299 h 6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7"/>
                <a:gd name="T190" fmla="*/ 0 h 670"/>
                <a:gd name="T191" fmla="*/ 357 w 357"/>
                <a:gd name="T192" fmla="*/ 670 h 6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0" name="Freeform 165" descr="© INSCALE GmbH, 18.06.2010"/>
            <p:cNvSpPr>
              <a:spLocks noEditPoints="1"/>
            </p:cNvSpPr>
            <p:nvPr/>
          </p:nvSpPr>
          <p:spPr bwMode="auto">
            <a:xfrm>
              <a:off x="859" y="1471"/>
              <a:ext cx="354" cy="402"/>
            </a:xfrm>
            <a:custGeom>
              <a:avLst/>
              <a:gdLst>
                <a:gd name="T0" fmla="*/ 13551 w 204"/>
                <a:gd name="T1" fmla="*/ 16558 h 232"/>
                <a:gd name="T2" fmla="*/ 12839 w 204"/>
                <a:gd name="T3" fmla="*/ 14640 h 232"/>
                <a:gd name="T4" fmla="*/ 14120 w 204"/>
                <a:gd name="T5" fmla="*/ 18057 h 232"/>
                <a:gd name="T6" fmla="*/ 11087 w 204"/>
                <a:gd name="T7" fmla="*/ 20726 h 232"/>
                <a:gd name="T8" fmla="*/ 13849 w 204"/>
                <a:gd name="T9" fmla="*/ 28613 h 232"/>
                <a:gd name="T10" fmla="*/ 12180 w 204"/>
                <a:gd name="T11" fmla="*/ 29038 h 232"/>
                <a:gd name="T12" fmla="*/ 49860 w 204"/>
                <a:gd name="T13" fmla="*/ 23240 h 232"/>
                <a:gd name="T14" fmla="*/ 45383 w 204"/>
                <a:gd name="T15" fmla="*/ 20545 h 232"/>
                <a:gd name="T16" fmla="*/ 39372 w 204"/>
                <a:gd name="T17" fmla="*/ 19979 h 232"/>
                <a:gd name="T18" fmla="*/ 35121 w 204"/>
                <a:gd name="T19" fmla="*/ 12937 h 232"/>
                <a:gd name="T20" fmla="*/ 36911 w 204"/>
                <a:gd name="T21" fmla="*/ 10556 h 232"/>
                <a:gd name="T22" fmla="*/ 42076 w 204"/>
                <a:gd name="T23" fmla="*/ 8683 h 232"/>
                <a:gd name="T24" fmla="*/ 46157 w 204"/>
                <a:gd name="T25" fmla="*/ 4983 h 232"/>
                <a:gd name="T26" fmla="*/ 45539 w 204"/>
                <a:gd name="T27" fmla="*/ 2299 h 232"/>
                <a:gd name="T28" fmla="*/ 43073 w 204"/>
                <a:gd name="T29" fmla="*/ 5354 h 232"/>
                <a:gd name="T30" fmla="*/ 42518 w 204"/>
                <a:gd name="T31" fmla="*/ 4095 h 232"/>
                <a:gd name="T32" fmla="*/ 41703 w 204"/>
                <a:gd name="T33" fmla="*/ 3245 h 232"/>
                <a:gd name="T34" fmla="*/ 39806 w 204"/>
                <a:gd name="T35" fmla="*/ 3245 h 232"/>
                <a:gd name="T36" fmla="*/ 35908 w 204"/>
                <a:gd name="T37" fmla="*/ 1967 h 232"/>
                <a:gd name="T38" fmla="*/ 32419 w 204"/>
                <a:gd name="T39" fmla="*/ 6326 h 232"/>
                <a:gd name="T40" fmla="*/ 31239 w 204"/>
                <a:gd name="T41" fmla="*/ 10743 h 232"/>
                <a:gd name="T42" fmla="*/ 31005 w 204"/>
                <a:gd name="T43" fmla="*/ 12668 h 232"/>
                <a:gd name="T44" fmla="*/ 25590 w 204"/>
                <a:gd name="T45" fmla="*/ 13640 h 232"/>
                <a:gd name="T46" fmla="*/ 20801 w 204"/>
                <a:gd name="T47" fmla="*/ 12341 h 232"/>
                <a:gd name="T48" fmla="*/ 16558 w 204"/>
                <a:gd name="T49" fmla="*/ 11382 h 232"/>
                <a:gd name="T50" fmla="*/ 15534 w 204"/>
                <a:gd name="T51" fmla="*/ 13964 h 232"/>
                <a:gd name="T52" fmla="*/ 15861 w 204"/>
                <a:gd name="T53" fmla="*/ 17075 h 232"/>
                <a:gd name="T54" fmla="*/ 14419 w 204"/>
                <a:gd name="T55" fmla="*/ 19275 h 232"/>
                <a:gd name="T56" fmla="*/ 10844 w 204"/>
                <a:gd name="T57" fmla="*/ 21951 h 232"/>
                <a:gd name="T58" fmla="*/ 13551 w 204"/>
                <a:gd name="T59" fmla="*/ 25368 h 232"/>
                <a:gd name="T60" fmla="*/ 15406 w 204"/>
                <a:gd name="T61" fmla="*/ 26071 h 232"/>
                <a:gd name="T62" fmla="*/ 20801 w 204"/>
                <a:gd name="T63" fmla="*/ 29587 h 232"/>
                <a:gd name="T64" fmla="*/ 14773 w 204"/>
                <a:gd name="T65" fmla="*/ 32910 h 232"/>
                <a:gd name="T66" fmla="*/ 11663 w 204"/>
                <a:gd name="T67" fmla="*/ 36615 h 232"/>
                <a:gd name="T68" fmla="*/ 17525 w 204"/>
                <a:gd name="T69" fmla="*/ 37053 h 232"/>
                <a:gd name="T70" fmla="*/ 18571 w 204"/>
                <a:gd name="T71" fmla="*/ 38843 h 232"/>
                <a:gd name="T72" fmla="*/ 8387 w 204"/>
                <a:gd name="T73" fmla="*/ 40008 h 232"/>
                <a:gd name="T74" fmla="*/ 5116 w 204"/>
                <a:gd name="T75" fmla="*/ 41926 h 232"/>
                <a:gd name="T76" fmla="*/ 4689 w 204"/>
                <a:gd name="T77" fmla="*/ 44217 h 232"/>
                <a:gd name="T78" fmla="*/ 446 w 204"/>
                <a:gd name="T79" fmla="*/ 48583 h 232"/>
                <a:gd name="T80" fmla="*/ 3465 w 204"/>
                <a:gd name="T81" fmla="*/ 51267 h 232"/>
                <a:gd name="T82" fmla="*/ 8137 w 204"/>
                <a:gd name="T83" fmla="*/ 51525 h 232"/>
                <a:gd name="T84" fmla="*/ 5459 w 204"/>
                <a:gd name="T85" fmla="*/ 54596 h 232"/>
                <a:gd name="T86" fmla="*/ 8715 w 204"/>
                <a:gd name="T87" fmla="*/ 56147 h 232"/>
                <a:gd name="T88" fmla="*/ 15123 w 204"/>
                <a:gd name="T89" fmla="*/ 56147 h 232"/>
                <a:gd name="T90" fmla="*/ 21570 w 204"/>
                <a:gd name="T91" fmla="*/ 52484 h 232"/>
                <a:gd name="T92" fmla="*/ 27709 w 204"/>
                <a:gd name="T93" fmla="*/ 53234 h 232"/>
                <a:gd name="T94" fmla="*/ 34985 w 204"/>
                <a:gd name="T95" fmla="*/ 49715 h 232"/>
                <a:gd name="T96" fmla="*/ 37104 w 204"/>
                <a:gd name="T97" fmla="*/ 51267 h 232"/>
                <a:gd name="T98" fmla="*/ 40707 w 204"/>
                <a:gd name="T99" fmla="*/ 49013 h 232"/>
                <a:gd name="T100" fmla="*/ 45539 w 204"/>
                <a:gd name="T101" fmla="*/ 43253 h 232"/>
                <a:gd name="T102" fmla="*/ 48276 w 204"/>
                <a:gd name="T103" fmla="*/ 32910 h 232"/>
                <a:gd name="T104" fmla="*/ 50462 w 204"/>
                <a:gd name="T105" fmla="*/ 24962 h 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4"/>
                <a:gd name="T160" fmla="*/ 0 h 232"/>
                <a:gd name="T161" fmla="*/ 204 w 204"/>
                <a:gd name="T162" fmla="*/ 232 h 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1" name="Freeform 166" descr="© INSCALE GmbH, 18.06.2010"/>
            <p:cNvSpPr>
              <a:spLocks noEditPoints="1"/>
            </p:cNvSpPr>
            <p:nvPr/>
          </p:nvSpPr>
          <p:spPr bwMode="auto">
            <a:xfrm>
              <a:off x="1154" y="2070"/>
              <a:ext cx="1086" cy="1128"/>
            </a:xfrm>
            <a:custGeom>
              <a:avLst/>
              <a:gdLst>
                <a:gd name="T0" fmla="*/ 44328 w 626"/>
                <a:gd name="T1" fmla="*/ 11425 h 652"/>
                <a:gd name="T2" fmla="*/ 41894 w 626"/>
                <a:gd name="T3" fmla="*/ 10910 h 652"/>
                <a:gd name="T4" fmla="*/ 39434 w 626"/>
                <a:gd name="T5" fmla="*/ 9782 h 652"/>
                <a:gd name="T6" fmla="*/ 36947 w 626"/>
                <a:gd name="T7" fmla="*/ 8446 h 652"/>
                <a:gd name="T8" fmla="*/ 35415 w 626"/>
                <a:gd name="T9" fmla="*/ 5716 h 652"/>
                <a:gd name="T10" fmla="*/ 33253 w 626"/>
                <a:gd name="T11" fmla="*/ 5924 h 652"/>
                <a:gd name="T12" fmla="*/ 31024 w 626"/>
                <a:gd name="T13" fmla="*/ 3377 h 652"/>
                <a:gd name="T14" fmla="*/ 29152 w 626"/>
                <a:gd name="T15" fmla="*/ 2234 h 652"/>
                <a:gd name="T16" fmla="*/ 28314 w 626"/>
                <a:gd name="T17" fmla="*/ 652 h 652"/>
                <a:gd name="T18" fmla="*/ 24209 w 626"/>
                <a:gd name="T19" fmla="*/ 3865 h 652"/>
                <a:gd name="T20" fmla="*/ 19355 w 626"/>
                <a:gd name="T21" fmla="*/ 6282 h 652"/>
                <a:gd name="T22" fmla="*/ 17317 w 626"/>
                <a:gd name="T23" fmla="*/ 8446 h 652"/>
                <a:gd name="T24" fmla="*/ 13721 w 626"/>
                <a:gd name="T25" fmla="*/ 6355 h 652"/>
                <a:gd name="T26" fmla="*/ 11832 w 626"/>
                <a:gd name="T27" fmla="*/ 5924 h 652"/>
                <a:gd name="T28" fmla="*/ 12213 w 626"/>
                <a:gd name="T29" fmla="*/ 9143 h 652"/>
                <a:gd name="T30" fmla="*/ 10687 w 626"/>
                <a:gd name="T31" fmla="*/ 10429 h 652"/>
                <a:gd name="T32" fmla="*/ 9195 w 626"/>
                <a:gd name="T33" fmla="*/ 10213 h 652"/>
                <a:gd name="T34" fmla="*/ 4120 w 626"/>
                <a:gd name="T35" fmla="*/ 9143 h 652"/>
                <a:gd name="T36" fmla="*/ 324 w 626"/>
                <a:gd name="T37" fmla="*/ 10429 h 652"/>
                <a:gd name="T38" fmla="*/ 663 w 626"/>
                <a:gd name="T39" fmla="*/ 11081 h 652"/>
                <a:gd name="T40" fmla="*/ 85 w 626"/>
                <a:gd name="T41" fmla="*/ 12271 h 652"/>
                <a:gd name="T42" fmla="*/ 2887 w 626"/>
                <a:gd name="T43" fmla="*/ 13546 h 652"/>
                <a:gd name="T44" fmla="*/ 5387 w 626"/>
                <a:gd name="T45" fmla="*/ 14541 h 652"/>
                <a:gd name="T46" fmla="*/ 6004 w 626"/>
                <a:gd name="T47" fmla="*/ 15583 h 652"/>
                <a:gd name="T48" fmla="*/ 7937 w 626"/>
                <a:gd name="T49" fmla="*/ 17669 h 652"/>
                <a:gd name="T50" fmla="*/ 7937 w 626"/>
                <a:gd name="T51" fmla="*/ 18135 h 652"/>
                <a:gd name="T52" fmla="*/ 8938 w 626"/>
                <a:gd name="T53" fmla="*/ 21904 h 652"/>
                <a:gd name="T54" fmla="*/ 11313 w 626"/>
                <a:gd name="T55" fmla="*/ 24541 h 652"/>
                <a:gd name="T56" fmla="*/ 12399 w 626"/>
                <a:gd name="T57" fmla="*/ 30117 h 652"/>
                <a:gd name="T58" fmla="*/ 10603 w 626"/>
                <a:gd name="T59" fmla="*/ 27136 h 652"/>
                <a:gd name="T60" fmla="*/ 9273 w 626"/>
                <a:gd name="T61" fmla="*/ 32582 h 652"/>
                <a:gd name="T62" fmla="*/ 6820 w 626"/>
                <a:gd name="T63" fmla="*/ 38449 h 652"/>
                <a:gd name="T64" fmla="*/ 7716 w 626"/>
                <a:gd name="T65" fmla="*/ 40224 h 652"/>
                <a:gd name="T66" fmla="*/ 10244 w 626"/>
                <a:gd name="T67" fmla="*/ 41317 h 652"/>
                <a:gd name="T68" fmla="*/ 13721 w 626"/>
                <a:gd name="T69" fmla="*/ 42528 h 652"/>
                <a:gd name="T70" fmla="*/ 16984 w 626"/>
                <a:gd name="T71" fmla="*/ 42691 h 652"/>
                <a:gd name="T72" fmla="*/ 19439 w 626"/>
                <a:gd name="T73" fmla="*/ 43736 h 652"/>
                <a:gd name="T74" fmla="*/ 20854 w 626"/>
                <a:gd name="T75" fmla="*/ 45501 h 652"/>
                <a:gd name="T76" fmla="*/ 25344 w 626"/>
                <a:gd name="T77" fmla="*/ 45501 h 652"/>
                <a:gd name="T78" fmla="*/ 25217 w 626"/>
                <a:gd name="T79" fmla="*/ 42528 h 652"/>
                <a:gd name="T80" fmla="*/ 27228 w 626"/>
                <a:gd name="T81" fmla="*/ 40592 h 652"/>
                <a:gd name="T82" fmla="*/ 29152 w 626"/>
                <a:gd name="T83" fmla="*/ 39990 h 652"/>
                <a:gd name="T84" fmla="*/ 33281 w 626"/>
                <a:gd name="T85" fmla="*/ 41478 h 652"/>
                <a:gd name="T86" fmla="*/ 36756 w 626"/>
                <a:gd name="T87" fmla="*/ 42864 h 652"/>
                <a:gd name="T88" fmla="*/ 38496 w 626"/>
                <a:gd name="T89" fmla="*/ 42762 h 652"/>
                <a:gd name="T90" fmla="*/ 40761 w 626"/>
                <a:gd name="T91" fmla="*/ 40871 h 652"/>
                <a:gd name="T92" fmla="*/ 43327 w 626"/>
                <a:gd name="T93" fmla="*/ 39784 h 652"/>
                <a:gd name="T94" fmla="*/ 41183 w 626"/>
                <a:gd name="T95" fmla="*/ 35074 h 652"/>
                <a:gd name="T96" fmla="*/ 40543 w 626"/>
                <a:gd name="T97" fmla="*/ 32335 h 652"/>
                <a:gd name="T98" fmla="*/ 40949 w 626"/>
                <a:gd name="T99" fmla="*/ 29046 h 652"/>
                <a:gd name="T100" fmla="*/ 41183 w 626"/>
                <a:gd name="T101" fmla="*/ 26067 h 652"/>
                <a:gd name="T102" fmla="*/ 38090 w 626"/>
                <a:gd name="T103" fmla="*/ 26960 h 652"/>
                <a:gd name="T104" fmla="*/ 40036 w 626"/>
                <a:gd name="T105" fmla="*/ 22762 h 652"/>
                <a:gd name="T106" fmla="*/ 43967 w 626"/>
                <a:gd name="T107" fmla="*/ 20209 h 652"/>
                <a:gd name="T108" fmla="*/ 45695 w 626"/>
                <a:gd name="T109" fmla="*/ 14370 h 652"/>
                <a:gd name="T110" fmla="*/ 50787 w 626"/>
                <a:gd name="T111" fmla="*/ 44777 h 652"/>
                <a:gd name="T112" fmla="*/ 47817 w 626"/>
                <a:gd name="T113" fmla="*/ 45942 h 652"/>
                <a:gd name="T114" fmla="*/ 47002 w 626"/>
                <a:gd name="T115" fmla="*/ 47833 h 652"/>
                <a:gd name="T116" fmla="*/ 47345 w 626"/>
                <a:gd name="T117" fmla="*/ 50326 h 652"/>
                <a:gd name="T118" fmla="*/ 48976 w 626"/>
                <a:gd name="T119" fmla="*/ 51862 h 652"/>
                <a:gd name="T120" fmla="*/ 50931 w 626"/>
                <a:gd name="T121" fmla="*/ 45833 h 652"/>
                <a:gd name="T122" fmla="*/ 10353 w 626"/>
                <a:gd name="T123" fmla="*/ 8010 h 652"/>
                <a:gd name="T124" fmla="*/ 9273 w 626"/>
                <a:gd name="T125" fmla="*/ 6028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6"/>
                <a:gd name="T190" fmla="*/ 0 h 652"/>
                <a:gd name="T191" fmla="*/ 626 w 626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2" name="Freeform 167" descr="© INSCALE GmbH, 18.06.2010"/>
            <p:cNvSpPr>
              <a:spLocks/>
            </p:cNvSpPr>
            <p:nvPr/>
          </p:nvSpPr>
          <p:spPr bwMode="auto">
            <a:xfrm>
              <a:off x="529" y="2918"/>
              <a:ext cx="353" cy="582"/>
            </a:xfrm>
            <a:custGeom>
              <a:avLst/>
              <a:gdLst>
                <a:gd name="T0" fmla="*/ 22594 w 203"/>
                <a:gd name="T1" fmla="*/ 71707 h 336"/>
                <a:gd name="T2" fmla="*/ 25776 w 203"/>
                <a:gd name="T3" fmla="*/ 67846 h 336"/>
                <a:gd name="T4" fmla="*/ 30341 w 203"/>
                <a:gd name="T5" fmla="*/ 65815 h 336"/>
                <a:gd name="T6" fmla="*/ 28510 w 203"/>
                <a:gd name="T7" fmla="*/ 64850 h 336"/>
                <a:gd name="T8" fmla="*/ 28510 w 203"/>
                <a:gd name="T9" fmla="*/ 56142 h 336"/>
                <a:gd name="T10" fmla="*/ 33631 w 203"/>
                <a:gd name="T11" fmla="*/ 51777 h 336"/>
                <a:gd name="T12" fmla="*/ 29751 w 203"/>
                <a:gd name="T13" fmla="*/ 46189 h 336"/>
                <a:gd name="T14" fmla="*/ 29525 w 203"/>
                <a:gd name="T15" fmla="*/ 44485 h 336"/>
                <a:gd name="T16" fmla="*/ 34862 w 203"/>
                <a:gd name="T17" fmla="*/ 42164 h 336"/>
                <a:gd name="T18" fmla="*/ 36627 w 203"/>
                <a:gd name="T19" fmla="*/ 40084 h 336"/>
                <a:gd name="T20" fmla="*/ 36966 w 203"/>
                <a:gd name="T21" fmla="*/ 34525 h 336"/>
                <a:gd name="T22" fmla="*/ 40150 w 203"/>
                <a:gd name="T23" fmla="*/ 32218 h 336"/>
                <a:gd name="T24" fmla="*/ 41724 w 203"/>
                <a:gd name="T25" fmla="*/ 24342 h 336"/>
                <a:gd name="T26" fmla="*/ 42739 w 203"/>
                <a:gd name="T27" fmla="*/ 21333 h 336"/>
                <a:gd name="T28" fmla="*/ 46255 w 203"/>
                <a:gd name="T29" fmla="*/ 18958 h 336"/>
                <a:gd name="T30" fmla="*/ 51342 w 203"/>
                <a:gd name="T31" fmla="*/ 13862 h 336"/>
                <a:gd name="T32" fmla="*/ 47965 w 203"/>
                <a:gd name="T33" fmla="*/ 10732 h 336"/>
                <a:gd name="T34" fmla="*/ 46255 w 203"/>
                <a:gd name="T35" fmla="*/ 7303 h 336"/>
                <a:gd name="T36" fmla="*/ 45231 w 203"/>
                <a:gd name="T37" fmla="*/ 7609 h 336"/>
                <a:gd name="T38" fmla="*/ 41503 w 203"/>
                <a:gd name="T39" fmla="*/ 5898 h 336"/>
                <a:gd name="T40" fmla="*/ 37223 w 203"/>
                <a:gd name="T41" fmla="*/ 6565 h 336"/>
                <a:gd name="T42" fmla="*/ 34166 w 203"/>
                <a:gd name="T43" fmla="*/ 5617 h 336"/>
                <a:gd name="T44" fmla="*/ 31544 w 203"/>
                <a:gd name="T45" fmla="*/ 4990 h 336"/>
                <a:gd name="T46" fmla="*/ 30341 w 203"/>
                <a:gd name="T47" fmla="*/ 2357 h 336"/>
                <a:gd name="T48" fmla="*/ 29330 w 203"/>
                <a:gd name="T49" fmla="*/ 1361 h 336"/>
                <a:gd name="T50" fmla="*/ 27583 w 203"/>
                <a:gd name="T51" fmla="*/ 960 h 336"/>
                <a:gd name="T52" fmla="*/ 22830 w 203"/>
                <a:gd name="T53" fmla="*/ 1361 h 336"/>
                <a:gd name="T54" fmla="*/ 19712 w 203"/>
                <a:gd name="T55" fmla="*/ 3405 h 336"/>
                <a:gd name="T56" fmla="*/ 20813 w 203"/>
                <a:gd name="T57" fmla="*/ 4990 h 336"/>
                <a:gd name="T58" fmla="*/ 19909 w 203"/>
                <a:gd name="T59" fmla="*/ 7303 h 336"/>
                <a:gd name="T60" fmla="*/ 19909 w 203"/>
                <a:gd name="T61" fmla="*/ 16277 h 336"/>
                <a:gd name="T62" fmla="*/ 17747 w 203"/>
                <a:gd name="T63" fmla="*/ 21614 h 336"/>
                <a:gd name="T64" fmla="*/ 19455 w 203"/>
                <a:gd name="T65" fmla="*/ 19698 h 336"/>
                <a:gd name="T66" fmla="*/ 19455 w 203"/>
                <a:gd name="T67" fmla="*/ 21912 h 336"/>
                <a:gd name="T68" fmla="*/ 13362 w 203"/>
                <a:gd name="T69" fmla="*/ 27986 h 336"/>
                <a:gd name="T70" fmla="*/ 9839 w 203"/>
                <a:gd name="T71" fmla="*/ 35845 h 336"/>
                <a:gd name="T72" fmla="*/ 8844 w 203"/>
                <a:gd name="T73" fmla="*/ 37627 h 336"/>
                <a:gd name="T74" fmla="*/ 7103 w 203"/>
                <a:gd name="T75" fmla="*/ 39870 h 336"/>
                <a:gd name="T76" fmla="*/ 4342 w 203"/>
                <a:gd name="T77" fmla="*/ 40084 h 336"/>
                <a:gd name="T78" fmla="*/ 2497 w 203"/>
                <a:gd name="T79" fmla="*/ 44081 h 336"/>
                <a:gd name="T80" fmla="*/ 447 w 203"/>
                <a:gd name="T81" fmla="*/ 47915 h 336"/>
                <a:gd name="T82" fmla="*/ 4342 w 203"/>
                <a:gd name="T83" fmla="*/ 50795 h 336"/>
                <a:gd name="T84" fmla="*/ 7550 w 203"/>
                <a:gd name="T85" fmla="*/ 50397 h 336"/>
                <a:gd name="T86" fmla="*/ 5086 w 203"/>
                <a:gd name="T87" fmla="*/ 52479 h 336"/>
                <a:gd name="T88" fmla="*/ 3073 w 203"/>
                <a:gd name="T89" fmla="*/ 51777 h 336"/>
                <a:gd name="T90" fmla="*/ 2734 w 203"/>
                <a:gd name="T91" fmla="*/ 54885 h 336"/>
                <a:gd name="T92" fmla="*/ 7267 w 203"/>
                <a:gd name="T93" fmla="*/ 54777 h 336"/>
                <a:gd name="T94" fmla="*/ 9171 w 203"/>
                <a:gd name="T95" fmla="*/ 54453 h 336"/>
                <a:gd name="T96" fmla="*/ 10206 w 203"/>
                <a:gd name="T97" fmla="*/ 56742 h 336"/>
                <a:gd name="T98" fmla="*/ 7550 w 203"/>
                <a:gd name="T99" fmla="*/ 55442 h 336"/>
                <a:gd name="T100" fmla="*/ 4754 w 203"/>
                <a:gd name="T101" fmla="*/ 63124 h 336"/>
                <a:gd name="T102" fmla="*/ 5344 w 203"/>
                <a:gd name="T103" fmla="*/ 66850 h 336"/>
                <a:gd name="T104" fmla="*/ 4085 w 203"/>
                <a:gd name="T105" fmla="*/ 72149 h 336"/>
                <a:gd name="T106" fmla="*/ 2497 w 203"/>
                <a:gd name="T107" fmla="*/ 74952 h 336"/>
                <a:gd name="T108" fmla="*/ 0 w 203"/>
                <a:gd name="T109" fmla="*/ 78357 h 336"/>
                <a:gd name="T110" fmla="*/ 12993 w 203"/>
                <a:gd name="T111" fmla="*/ 81270 h 336"/>
                <a:gd name="T112" fmla="*/ 18479 w 203"/>
                <a:gd name="T113" fmla="*/ 79722 h 336"/>
                <a:gd name="T114" fmla="*/ 21479 w 203"/>
                <a:gd name="T115" fmla="*/ 75703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3"/>
                <a:gd name="T175" fmla="*/ 0 h 336"/>
                <a:gd name="T176" fmla="*/ 203 w 203"/>
                <a:gd name="T177" fmla="*/ 336 h 3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3" name="Freeform 168" descr="© INSCALE GmbH, 18.06.2010"/>
            <p:cNvSpPr>
              <a:spLocks/>
            </p:cNvSpPr>
            <p:nvPr/>
          </p:nvSpPr>
          <p:spPr bwMode="auto">
            <a:xfrm>
              <a:off x="4401" y="3509"/>
              <a:ext cx="196" cy="182"/>
            </a:xfrm>
            <a:custGeom>
              <a:avLst/>
              <a:gdLst>
                <a:gd name="T0" fmla="*/ 0 w 113"/>
                <a:gd name="T1" fmla="*/ 16689 h 106"/>
                <a:gd name="T2" fmla="*/ 1995 w 113"/>
                <a:gd name="T3" fmla="*/ 18039 h 106"/>
                <a:gd name="T4" fmla="*/ 2699 w 113"/>
                <a:gd name="T5" fmla="*/ 14860 h 106"/>
                <a:gd name="T6" fmla="*/ 7380 w 113"/>
                <a:gd name="T7" fmla="*/ 14531 h 106"/>
                <a:gd name="T8" fmla="*/ 6942 w 113"/>
                <a:gd name="T9" fmla="*/ 10506 h 106"/>
                <a:gd name="T10" fmla="*/ 8823 w 113"/>
                <a:gd name="T11" fmla="*/ 10654 h 106"/>
                <a:gd name="T12" fmla="*/ 9122 w 113"/>
                <a:gd name="T13" fmla="*/ 10300 h 106"/>
                <a:gd name="T14" fmla="*/ 12801 w 113"/>
                <a:gd name="T15" fmla="*/ 10300 h 106"/>
                <a:gd name="T16" fmla="*/ 14083 w 113"/>
                <a:gd name="T17" fmla="*/ 9819 h 106"/>
                <a:gd name="T18" fmla="*/ 16797 w 113"/>
                <a:gd name="T19" fmla="*/ 8932 h 106"/>
                <a:gd name="T20" fmla="*/ 18421 w 113"/>
                <a:gd name="T21" fmla="*/ 6509 h 106"/>
                <a:gd name="T22" fmla="*/ 21159 w 113"/>
                <a:gd name="T23" fmla="*/ 4929 h 106"/>
                <a:gd name="T24" fmla="*/ 22438 w 113"/>
                <a:gd name="T25" fmla="*/ 3079 h 106"/>
                <a:gd name="T26" fmla="*/ 23425 w 113"/>
                <a:gd name="T27" fmla="*/ 2871 h 106"/>
                <a:gd name="T28" fmla="*/ 27849 w 113"/>
                <a:gd name="T29" fmla="*/ 0 h 106"/>
                <a:gd name="T30" fmla="*/ 25903 w 113"/>
                <a:gd name="T31" fmla="*/ 1975 h 106"/>
                <a:gd name="T32" fmla="*/ 25398 w 113"/>
                <a:gd name="T33" fmla="*/ 3494 h 106"/>
                <a:gd name="T34" fmla="*/ 22438 w 113"/>
                <a:gd name="T35" fmla="*/ 6205 h 106"/>
                <a:gd name="T36" fmla="*/ 22438 w 113"/>
                <a:gd name="T37" fmla="*/ 7369 h 106"/>
                <a:gd name="T38" fmla="*/ 20504 w 113"/>
                <a:gd name="T39" fmla="*/ 9078 h 106"/>
                <a:gd name="T40" fmla="*/ 24880 w 113"/>
                <a:gd name="T41" fmla="*/ 11784 h 106"/>
                <a:gd name="T42" fmla="*/ 24177 w 113"/>
                <a:gd name="T43" fmla="*/ 12652 h 106"/>
                <a:gd name="T44" fmla="*/ 22871 w 113"/>
                <a:gd name="T45" fmla="*/ 12446 h 106"/>
                <a:gd name="T46" fmla="*/ 22204 w 113"/>
                <a:gd name="T47" fmla="*/ 13370 h 106"/>
                <a:gd name="T48" fmla="*/ 19173 w 113"/>
                <a:gd name="T49" fmla="*/ 13732 h 106"/>
                <a:gd name="T50" fmla="*/ 18977 w 113"/>
                <a:gd name="T51" fmla="*/ 16444 h 106"/>
                <a:gd name="T52" fmla="*/ 18193 w 113"/>
                <a:gd name="T53" fmla="*/ 16444 h 106"/>
                <a:gd name="T54" fmla="*/ 17760 w 113"/>
                <a:gd name="T55" fmla="*/ 17163 h 106"/>
                <a:gd name="T56" fmla="*/ 12357 w 113"/>
                <a:gd name="T57" fmla="*/ 20439 h 106"/>
                <a:gd name="T58" fmla="*/ 12357 w 113"/>
                <a:gd name="T59" fmla="*/ 22438 h 106"/>
                <a:gd name="T60" fmla="*/ 10046 w 113"/>
                <a:gd name="T61" fmla="*/ 21164 h 106"/>
                <a:gd name="T62" fmla="*/ 4107 w 113"/>
                <a:gd name="T63" fmla="*/ 22438 h 106"/>
                <a:gd name="T64" fmla="*/ 0 w 113"/>
                <a:gd name="T65" fmla="*/ 166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106"/>
                <a:gd name="T101" fmla="*/ 113 w 113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4" name="Freeform 169" descr="© INSCALE GmbH, 18.06.2010"/>
            <p:cNvSpPr>
              <a:spLocks/>
            </p:cNvSpPr>
            <p:nvPr/>
          </p:nvSpPr>
          <p:spPr bwMode="auto">
            <a:xfrm>
              <a:off x="2735" y="2743"/>
              <a:ext cx="344" cy="294"/>
            </a:xfrm>
            <a:custGeom>
              <a:avLst/>
              <a:gdLst>
                <a:gd name="T0" fmla="*/ 48865 w 198"/>
                <a:gd name="T1" fmla="*/ 15779 h 170"/>
                <a:gd name="T2" fmla="*/ 45163 w 198"/>
                <a:gd name="T3" fmla="*/ 12875 h 170"/>
                <a:gd name="T4" fmla="*/ 42102 w 198"/>
                <a:gd name="T5" fmla="*/ 12728 h 170"/>
                <a:gd name="T6" fmla="*/ 42442 w 198"/>
                <a:gd name="T7" fmla="*/ 10779 h 170"/>
                <a:gd name="T8" fmla="*/ 42102 w 198"/>
                <a:gd name="T9" fmla="*/ 9837 h 170"/>
                <a:gd name="T10" fmla="*/ 43559 w 198"/>
                <a:gd name="T11" fmla="*/ 7445 h 170"/>
                <a:gd name="T12" fmla="*/ 44386 w 198"/>
                <a:gd name="T13" fmla="*/ 4305 h 170"/>
                <a:gd name="T14" fmla="*/ 45163 w 198"/>
                <a:gd name="T15" fmla="*/ 3604 h 170"/>
                <a:gd name="T16" fmla="*/ 41407 w 198"/>
                <a:gd name="T17" fmla="*/ 3051 h 170"/>
                <a:gd name="T18" fmla="*/ 38688 w 198"/>
                <a:gd name="T19" fmla="*/ 4305 h 170"/>
                <a:gd name="T20" fmla="*/ 36363 w 198"/>
                <a:gd name="T21" fmla="*/ 1333 h 170"/>
                <a:gd name="T22" fmla="*/ 34303 w 198"/>
                <a:gd name="T23" fmla="*/ 2227 h 170"/>
                <a:gd name="T24" fmla="*/ 32866 w 198"/>
                <a:gd name="T25" fmla="*/ 956 h 170"/>
                <a:gd name="T26" fmla="*/ 30852 w 198"/>
                <a:gd name="T27" fmla="*/ 745 h 170"/>
                <a:gd name="T28" fmla="*/ 29949 w 198"/>
                <a:gd name="T29" fmla="*/ 2227 h 170"/>
                <a:gd name="T30" fmla="*/ 28126 w 198"/>
                <a:gd name="T31" fmla="*/ 745 h 170"/>
                <a:gd name="T32" fmla="*/ 26108 w 198"/>
                <a:gd name="T33" fmla="*/ 2648 h 170"/>
                <a:gd name="T34" fmla="*/ 24090 w 198"/>
                <a:gd name="T35" fmla="*/ 1653 h 170"/>
                <a:gd name="T36" fmla="*/ 18585 w 198"/>
                <a:gd name="T37" fmla="*/ 1653 h 170"/>
                <a:gd name="T38" fmla="*/ 15626 w 198"/>
                <a:gd name="T39" fmla="*/ 0 h 170"/>
                <a:gd name="T40" fmla="*/ 14274 w 198"/>
                <a:gd name="T41" fmla="*/ 1333 h 170"/>
                <a:gd name="T42" fmla="*/ 10561 w 198"/>
                <a:gd name="T43" fmla="*/ 956 h 170"/>
                <a:gd name="T44" fmla="*/ 8548 w 198"/>
                <a:gd name="T45" fmla="*/ 4579 h 170"/>
                <a:gd name="T46" fmla="*/ 5191 w 198"/>
                <a:gd name="T47" fmla="*/ 2859 h 170"/>
                <a:gd name="T48" fmla="*/ 1720 w 198"/>
                <a:gd name="T49" fmla="*/ 2227 h 170"/>
                <a:gd name="T50" fmla="*/ 2014 w 198"/>
                <a:gd name="T51" fmla="*/ 8550 h 170"/>
                <a:gd name="T52" fmla="*/ 4482 w 198"/>
                <a:gd name="T53" fmla="*/ 8881 h 170"/>
                <a:gd name="T54" fmla="*/ 5711 w 198"/>
                <a:gd name="T55" fmla="*/ 10522 h 170"/>
                <a:gd name="T56" fmla="*/ 5191 w 198"/>
                <a:gd name="T57" fmla="*/ 11518 h 170"/>
                <a:gd name="T58" fmla="*/ 7205 w 198"/>
                <a:gd name="T59" fmla="*/ 13830 h 170"/>
                <a:gd name="T60" fmla="*/ 9550 w 198"/>
                <a:gd name="T61" fmla="*/ 18197 h 170"/>
                <a:gd name="T62" fmla="*/ 14274 w 198"/>
                <a:gd name="T63" fmla="*/ 22012 h 170"/>
                <a:gd name="T64" fmla="*/ 14851 w 198"/>
                <a:gd name="T65" fmla="*/ 22712 h 170"/>
                <a:gd name="T66" fmla="*/ 19016 w 198"/>
                <a:gd name="T67" fmla="*/ 26329 h 170"/>
                <a:gd name="T68" fmla="*/ 22084 w 198"/>
                <a:gd name="T69" fmla="*/ 27849 h 170"/>
                <a:gd name="T70" fmla="*/ 22084 w 198"/>
                <a:gd name="T71" fmla="*/ 29933 h 170"/>
                <a:gd name="T72" fmla="*/ 27148 w 198"/>
                <a:gd name="T73" fmla="*/ 33554 h 170"/>
                <a:gd name="T74" fmla="*/ 27565 w 198"/>
                <a:gd name="T75" fmla="*/ 36095 h 170"/>
                <a:gd name="T76" fmla="*/ 29567 w 198"/>
                <a:gd name="T77" fmla="*/ 35654 h 170"/>
                <a:gd name="T78" fmla="*/ 35015 w 198"/>
                <a:gd name="T79" fmla="*/ 40273 h 170"/>
                <a:gd name="T80" fmla="*/ 36600 w 198"/>
                <a:gd name="T81" fmla="*/ 40019 h 170"/>
                <a:gd name="T82" fmla="*/ 37374 w 198"/>
                <a:gd name="T83" fmla="*/ 40676 h 170"/>
                <a:gd name="T84" fmla="*/ 38688 w 198"/>
                <a:gd name="T85" fmla="*/ 40019 h 170"/>
                <a:gd name="T86" fmla="*/ 38688 w 198"/>
                <a:gd name="T87" fmla="*/ 37625 h 170"/>
                <a:gd name="T88" fmla="*/ 37784 w 198"/>
                <a:gd name="T89" fmla="*/ 37625 h 170"/>
                <a:gd name="T90" fmla="*/ 37590 w 198"/>
                <a:gd name="T91" fmla="*/ 33770 h 170"/>
                <a:gd name="T92" fmla="*/ 39388 w 198"/>
                <a:gd name="T93" fmla="*/ 32791 h 170"/>
                <a:gd name="T94" fmla="*/ 39086 w 198"/>
                <a:gd name="T95" fmla="*/ 29421 h 170"/>
                <a:gd name="T96" fmla="*/ 41407 w 198"/>
                <a:gd name="T97" fmla="*/ 27952 h 170"/>
                <a:gd name="T98" fmla="*/ 43817 w 198"/>
                <a:gd name="T99" fmla="*/ 28501 h 170"/>
                <a:gd name="T100" fmla="*/ 41520 w 198"/>
                <a:gd name="T101" fmla="*/ 25571 h 170"/>
                <a:gd name="T102" fmla="*/ 41853 w 198"/>
                <a:gd name="T103" fmla="*/ 24245 h 170"/>
                <a:gd name="T104" fmla="*/ 43085 w 198"/>
                <a:gd name="T105" fmla="*/ 25237 h 170"/>
                <a:gd name="T106" fmla="*/ 45163 w 198"/>
                <a:gd name="T107" fmla="*/ 25237 h 170"/>
                <a:gd name="T108" fmla="*/ 45359 w 198"/>
                <a:gd name="T109" fmla="*/ 23684 h 170"/>
                <a:gd name="T110" fmla="*/ 47891 w 198"/>
                <a:gd name="T111" fmla="*/ 23684 h 170"/>
                <a:gd name="T112" fmla="*/ 46322 w 198"/>
                <a:gd name="T113" fmla="*/ 20099 h 170"/>
                <a:gd name="T114" fmla="*/ 44386 w 198"/>
                <a:gd name="T115" fmla="*/ 17451 h 170"/>
                <a:gd name="T116" fmla="*/ 47587 w 198"/>
                <a:gd name="T117" fmla="*/ 17685 h 170"/>
                <a:gd name="T118" fmla="*/ 48865 w 198"/>
                <a:gd name="T119" fmla="*/ 15779 h 1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8"/>
                <a:gd name="T181" fmla="*/ 0 h 170"/>
                <a:gd name="T182" fmla="*/ 198 w 198"/>
                <a:gd name="T183" fmla="*/ 170 h 1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5" name="Freeform 170" descr="© INSCALE GmbH, 18.06.2010"/>
            <p:cNvSpPr>
              <a:spLocks noEditPoints="1"/>
            </p:cNvSpPr>
            <p:nvPr/>
          </p:nvSpPr>
          <p:spPr bwMode="auto">
            <a:xfrm>
              <a:off x="2558" y="2603"/>
              <a:ext cx="486" cy="444"/>
            </a:xfrm>
            <a:custGeom>
              <a:avLst/>
              <a:gdLst>
                <a:gd name="T0" fmla="*/ 64515 w 280"/>
                <a:gd name="T1" fmla="*/ 12634 h 257"/>
                <a:gd name="T2" fmla="*/ 61474 w 280"/>
                <a:gd name="T3" fmla="*/ 8080 h 257"/>
                <a:gd name="T4" fmla="*/ 48369 w 280"/>
                <a:gd name="T5" fmla="*/ 10369 h 257"/>
                <a:gd name="T6" fmla="*/ 39057 w 280"/>
                <a:gd name="T7" fmla="*/ 2851 h 257"/>
                <a:gd name="T8" fmla="*/ 31474 w 280"/>
                <a:gd name="T9" fmla="*/ 247 h 257"/>
                <a:gd name="T10" fmla="*/ 24054 w 280"/>
                <a:gd name="T11" fmla="*/ 6575 h 257"/>
                <a:gd name="T12" fmla="*/ 19851 w 280"/>
                <a:gd name="T13" fmla="*/ 13747 h 257"/>
                <a:gd name="T14" fmla="*/ 21993 w 280"/>
                <a:gd name="T15" fmla="*/ 16991 h 257"/>
                <a:gd name="T16" fmla="*/ 16569 w 280"/>
                <a:gd name="T17" fmla="*/ 17872 h 257"/>
                <a:gd name="T18" fmla="*/ 12445 w 280"/>
                <a:gd name="T19" fmla="*/ 15609 h 257"/>
                <a:gd name="T20" fmla="*/ 6724 w 280"/>
                <a:gd name="T21" fmla="*/ 17872 h 257"/>
                <a:gd name="T22" fmla="*/ 446 w 280"/>
                <a:gd name="T23" fmla="*/ 18233 h 257"/>
                <a:gd name="T24" fmla="*/ 2715 w 280"/>
                <a:gd name="T25" fmla="*/ 23161 h 257"/>
                <a:gd name="T26" fmla="*/ 6401 w 280"/>
                <a:gd name="T27" fmla="*/ 28242 h 257"/>
                <a:gd name="T28" fmla="*/ 15422 w 280"/>
                <a:gd name="T29" fmla="*/ 22466 h 257"/>
                <a:gd name="T30" fmla="*/ 25303 w 280"/>
                <a:gd name="T31" fmla="*/ 35786 h 257"/>
                <a:gd name="T32" fmla="*/ 24640 w 280"/>
                <a:gd name="T33" fmla="*/ 41663 h 257"/>
                <a:gd name="T34" fmla="*/ 35744 w 280"/>
                <a:gd name="T35" fmla="*/ 46589 h 257"/>
                <a:gd name="T36" fmla="*/ 52071 w 280"/>
                <a:gd name="T37" fmla="*/ 55623 h 257"/>
                <a:gd name="T38" fmla="*/ 45155 w 280"/>
                <a:gd name="T39" fmla="*/ 54298 h 257"/>
                <a:gd name="T40" fmla="*/ 57345 w 280"/>
                <a:gd name="T41" fmla="*/ 58974 h 257"/>
                <a:gd name="T42" fmla="*/ 61474 w 280"/>
                <a:gd name="T43" fmla="*/ 58655 h 257"/>
                <a:gd name="T44" fmla="*/ 52071 w 280"/>
                <a:gd name="T45" fmla="*/ 52354 h 257"/>
                <a:gd name="T46" fmla="*/ 39873 w 280"/>
                <a:gd name="T47" fmla="*/ 41663 h 257"/>
                <a:gd name="T48" fmla="*/ 30470 w 280"/>
                <a:gd name="T49" fmla="*/ 30546 h 257"/>
                <a:gd name="T50" fmla="*/ 27018 w 280"/>
                <a:gd name="T51" fmla="*/ 21276 h 257"/>
                <a:gd name="T52" fmla="*/ 39427 w 280"/>
                <a:gd name="T53" fmla="*/ 20531 h 257"/>
                <a:gd name="T54" fmla="*/ 51174 w 280"/>
                <a:gd name="T55" fmla="*/ 21827 h 257"/>
                <a:gd name="T56" fmla="*/ 57751 w 280"/>
                <a:gd name="T57" fmla="*/ 20161 h 257"/>
                <a:gd name="T58" fmla="*/ 66259 w 280"/>
                <a:gd name="T59" fmla="*/ 22224 h 257"/>
                <a:gd name="T60" fmla="*/ 69533 w 280"/>
                <a:gd name="T61" fmla="*/ 17541 h 257"/>
                <a:gd name="T62" fmla="*/ 14905 w 280"/>
                <a:gd name="T63" fmla="*/ 24116 h 257"/>
                <a:gd name="T64" fmla="*/ 12445 w 280"/>
                <a:gd name="T65" fmla="*/ 23029 h 257"/>
                <a:gd name="T66" fmla="*/ 13858 w 280"/>
                <a:gd name="T67" fmla="*/ 25396 h 257"/>
                <a:gd name="T68" fmla="*/ 11671 w 280"/>
                <a:gd name="T69" fmla="*/ 27290 h 257"/>
                <a:gd name="T70" fmla="*/ 9873 w 280"/>
                <a:gd name="T71" fmla="*/ 22466 h 257"/>
                <a:gd name="T72" fmla="*/ 10114 w 280"/>
                <a:gd name="T73" fmla="*/ 26381 h 257"/>
                <a:gd name="T74" fmla="*/ 12671 w 280"/>
                <a:gd name="T75" fmla="*/ 33145 h 257"/>
                <a:gd name="T76" fmla="*/ 12190 w 280"/>
                <a:gd name="T77" fmla="*/ 30876 h 257"/>
                <a:gd name="T78" fmla="*/ 9149 w 280"/>
                <a:gd name="T79" fmla="*/ 30876 h 257"/>
                <a:gd name="T80" fmla="*/ 17470 w 280"/>
                <a:gd name="T81" fmla="*/ 30949 h 257"/>
                <a:gd name="T82" fmla="*/ 18841 w 280"/>
                <a:gd name="T83" fmla="*/ 33903 h 257"/>
                <a:gd name="T84" fmla="*/ 15566 w 280"/>
                <a:gd name="T85" fmla="*/ 28660 h 257"/>
                <a:gd name="T86" fmla="*/ 14578 w 280"/>
                <a:gd name="T87" fmla="*/ 28660 h 257"/>
                <a:gd name="T88" fmla="*/ 18588 w 280"/>
                <a:gd name="T89" fmla="*/ 39027 h 257"/>
                <a:gd name="T90" fmla="*/ 19615 w 280"/>
                <a:gd name="T91" fmla="*/ 40014 h 257"/>
                <a:gd name="T92" fmla="*/ 41921 w 280"/>
                <a:gd name="T93" fmla="*/ 49182 h 257"/>
                <a:gd name="T94" fmla="*/ 35744 w 280"/>
                <a:gd name="T95" fmla="*/ 49514 h 257"/>
                <a:gd name="T96" fmla="*/ 33791 w 280"/>
                <a:gd name="T97" fmla="*/ 48792 h 257"/>
                <a:gd name="T98" fmla="*/ 40442 w 280"/>
                <a:gd name="T99" fmla="*/ 51824 h 257"/>
                <a:gd name="T100" fmla="*/ 38059 w 280"/>
                <a:gd name="T101" fmla="*/ 51692 h 257"/>
                <a:gd name="T102" fmla="*/ 45155 w 280"/>
                <a:gd name="T103" fmla="*/ 52584 h 257"/>
                <a:gd name="T104" fmla="*/ 33472 w 280"/>
                <a:gd name="T105" fmla="*/ 53745 h 257"/>
                <a:gd name="T106" fmla="*/ 41921 w 280"/>
                <a:gd name="T107" fmla="*/ 55225 h 257"/>
                <a:gd name="T108" fmla="*/ 39783 w 280"/>
                <a:gd name="T109" fmla="*/ 55623 h 257"/>
                <a:gd name="T110" fmla="*/ 46236 w 280"/>
                <a:gd name="T111" fmla="*/ 55623 h 257"/>
                <a:gd name="T112" fmla="*/ 52887 w 280"/>
                <a:gd name="T113" fmla="*/ 58252 h 257"/>
                <a:gd name="T114" fmla="*/ 17555 w 280"/>
                <a:gd name="T115" fmla="*/ 36757 h 257"/>
                <a:gd name="T116" fmla="*/ 15566 w 280"/>
                <a:gd name="T117" fmla="*/ 36187 h 257"/>
                <a:gd name="T118" fmla="*/ 19169 w 280"/>
                <a:gd name="T119" fmla="*/ 36187 h 257"/>
                <a:gd name="T120" fmla="*/ 15160 w 280"/>
                <a:gd name="T121" fmla="*/ 33903 h 257"/>
                <a:gd name="T122" fmla="*/ 22589 w 280"/>
                <a:gd name="T123" fmla="*/ 43001 h 257"/>
                <a:gd name="T124" fmla="*/ 20172 w 280"/>
                <a:gd name="T125" fmla="*/ 38813 h 2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0"/>
                <a:gd name="T190" fmla="*/ 0 h 257"/>
                <a:gd name="T191" fmla="*/ 280 w 280"/>
                <a:gd name="T192" fmla="*/ 257 h 2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6" name="Freeform 171" descr="© INSCALE GmbH, 18.06.2010"/>
            <p:cNvSpPr>
              <a:spLocks/>
            </p:cNvSpPr>
            <p:nvPr/>
          </p:nvSpPr>
          <p:spPr bwMode="auto">
            <a:xfrm>
              <a:off x="3068" y="3014"/>
              <a:ext cx="174" cy="332"/>
            </a:xfrm>
            <a:custGeom>
              <a:avLst/>
              <a:gdLst>
                <a:gd name="T0" fmla="*/ 24082 w 100"/>
                <a:gd name="T1" fmla="*/ 26313 h 192"/>
                <a:gd name="T2" fmla="*/ 22695 w 100"/>
                <a:gd name="T3" fmla="*/ 25230 h 192"/>
                <a:gd name="T4" fmla="*/ 19906 w 100"/>
                <a:gd name="T5" fmla="*/ 23344 h 192"/>
                <a:gd name="T6" fmla="*/ 16808 w 100"/>
                <a:gd name="T7" fmla="*/ 19911 h 192"/>
                <a:gd name="T8" fmla="*/ 16041 w 100"/>
                <a:gd name="T9" fmla="*/ 16467 h 192"/>
                <a:gd name="T10" fmla="*/ 16808 w 100"/>
                <a:gd name="T11" fmla="*/ 12723 h 192"/>
                <a:gd name="T12" fmla="*/ 15456 w 100"/>
                <a:gd name="T13" fmla="*/ 5827 h 192"/>
                <a:gd name="T14" fmla="*/ 11014 w 100"/>
                <a:gd name="T15" fmla="*/ 2227 h 192"/>
                <a:gd name="T16" fmla="*/ 7160 w 100"/>
                <a:gd name="T17" fmla="*/ 2858 h 192"/>
                <a:gd name="T18" fmla="*/ 5363 w 100"/>
                <a:gd name="T19" fmla="*/ 249 h 192"/>
                <a:gd name="T20" fmla="*/ 0 w 100"/>
                <a:gd name="T21" fmla="*/ 8423 h 192"/>
                <a:gd name="T22" fmla="*/ 1359 w 100"/>
                <a:gd name="T23" fmla="*/ 11046 h 192"/>
                <a:gd name="T24" fmla="*/ 3530 w 100"/>
                <a:gd name="T25" fmla="*/ 13123 h 192"/>
                <a:gd name="T26" fmla="*/ 5363 w 100"/>
                <a:gd name="T27" fmla="*/ 16467 h 192"/>
                <a:gd name="T28" fmla="*/ 3383 w 100"/>
                <a:gd name="T29" fmla="*/ 17005 h 192"/>
                <a:gd name="T30" fmla="*/ 2741 w 100"/>
                <a:gd name="T31" fmla="*/ 20285 h 192"/>
                <a:gd name="T32" fmla="*/ 4547 w 100"/>
                <a:gd name="T33" fmla="*/ 22000 h 192"/>
                <a:gd name="T34" fmla="*/ 4115 w 100"/>
                <a:gd name="T35" fmla="*/ 25846 h 192"/>
                <a:gd name="T36" fmla="*/ 3530 w 100"/>
                <a:gd name="T37" fmla="*/ 26946 h 192"/>
                <a:gd name="T38" fmla="*/ 3779 w 100"/>
                <a:gd name="T39" fmla="*/ 28474 h 192"/>
                <a:gd name="T40" fmla="*/ 3082 w 100"/>
                <a:gd name="T41" fmla="*/ 31120 h 192"/>
                <a:gd name="T42" fmla="*/ 4769 w 100"/>
                <a:gd name="T43" fmla="*/ 33027 h 192"/>
                <a:gd name="T44" fmla="*/ 4115 w 100"/>
                <a:gd name="T45" fmla="*/ 33731 h 192"/>
                <a:gd name="T46" fmla="*/ 4769 w 100"/>
                <a:gd name="T47" fmla="*/ 36622 h 192"/>
                <a:gd name="T48" fmla="*/ 4115 w 100"/>
                <a:gd name="T49" fmla="*/ 34858 h 192"/>
                <a:gd name="T50" fmla="*/ 3082 w 100"/>
                <a:gd name="T51" fmla="*/ 35076 h 192"/>
                <a:gd name="T52" fmla="*/ 8298 w 100"/>
                <a:gd name="T53" fmla="*/ 39238 h 192"/>
                <a:gd name="T54" fmla="*/ 10430 w 100"/>
                <a:gd name="T55" fmla="*/ 40366 h 192"/>
                <a:gd name="T56" fmla="*/ 12004 w 100"/>
                <a:gd name="T57" fmla="*/ 42850 h 192"/>
                <a:gd name="T58" fmla="*/ 13191 w 100"/>
                <a:gd name="T59" fmla="*/ 45500 h 192"/>
                <a:gd name="T60" fmla="*/ 17151 w 100"/>
                <a:gd name="T61" fmla="*/ 44692 h 192"/>
                <a:gd name="T62" fmla="*/ 18296 w 100"/>
                <a:gd name="T63" fmla="*/ 43229 h 192"/>
                <a:gd name="T64" fmla="*/ 16808 w 100"/>
                <a:gd name="T65" fmla="*/ 40900 h 192"/>
                <a:gd name="T66" fmla="*/ 18595 w 100"/>
                <a:gd name="T67" fmla="*/ 39005 h 192"/>
                <a:gd name="T68" fmla="*/ 21677 w 100"/>
                <a:gd name="T69" fmla="*/ 35631 h 192"/>
                <a:gd name="T70" fmla="*/ 22952 w 100"/>
                <a:gd name="T71" fmla="*/ 32221 h 192"/>
                <a:gd name="T72" fmla="*/ 25456 w 100"/>
                <a:gd name="T73" fmla="*/ 29915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92"/>
                <a:gd name="T113" fmla="*/ 100 w 100"/>
                <a:gd name="T114" fmla="*/ 192 h 1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7" name="Freeform 172" descr="© INSCALE GmbH, 18.06.2010"/>
            <p:cNvSpPr>
              <a:spLocks/>
            </p:cNvSpPr>
            <p:nvPr/>
          </p:nvSpPr>
          <p:spPr bwMode="auto">
            <a:xfrm>
              <a:off x="3178" y="3020"/>
              <a:ext cx="218" cy="183"/>
            </a:xfrm>
            <a:custGeom>
              <a:avLst/>
              <a:gdLst>
                <a:gd name="T0" fmla="*/ 29318 w 126"/>
                <a:gd name="T1" fmla="*/ 9953 h 106"/>
                <a:gd name="T2" fmla="*/ 30018 w 126"/>
                <a:gd name="T3" fmla="*/ 7729 h 106"/>
                <a:gd name="T4" fmla="*/ 27947 w 126"/>
                <a:gd name="T5" fmla="*/ 6778 h 106"/>
                <a:gd name="T6" fmla="*/ 27599 w 126"/>
                <a:gd name="T7" fmla="*/ 3783 h 106"/>
                <a:gd name="T8" fmla="*/ 25307 w 126"/>
                <a:gd name="T9" fmla="*/ 3783 h 106"/>
                <a:gd name="T10" fmla="*/ 22803 w 126"/>
                <a:gd name="T11" fmla="*/ 2191 h 106"/>
                <a:gd name="T12" fmla="*/ 20707 w 126"/>
                <a:gd name="T13" fmla="*/ 735 h 106"/>
                <a:gd name="T14" fmla="*/ 19769 w 126"/>
                <a:gd name="T15" fmla="*/ 0 h 106"/>
                <a:gd name="T16" fmla="*/ 18051 w 126"/>
                <a:gd name="T17" fmla="*/ 1642 h 106"/>
                <a:gd name="T18" fmla="*/ 15584 w 126"/>
                <a:gd name="T19" fmla="*/ 1269 h 106"/>
                <a:gd name="T20" fmla="*/ 12775 w 126"/>
                <a:gd name="T21" fmla="*/ 2835 h 106"/>
                <a:gd name="T22" fmla="*/ 10249 w 126"/>
                <a:gd name="T23" fmla="*/ 2835 h 106"/>
                <a:gd name="T24" fmla="*/ 8492 w 126"/>
                <a:gd name="T25" fmla="*/ 6412 h 106"/>
                <a:gd name="T26" fmla="*/ 6284 w 126"/>
                <a:gd name="T27" fmla="*/ 4266 h 106"/>
                <a:gd name="T28" fmla="*/ 4966 w 126"/>
                <a:gd name="T29" fmla="*/ 5616 h 106"/>
                <a:gd name="T30" fmla="*/ 2652 w 126"/>
                <a:gd name="T31" fmla="*/ 6778 h 106"/>
                <a:gd name="T32" fmla="*/ 3055 w 126"/>
                <a:gd name="T33" fmla="*/ 10110 h 106"/>
                <a:gd name="T34" fmla="*/ 746 w 126"/>
                <a:gd name="T35" fmla="*/ 11629 h 106"/>
                <a:gd name="T36" fmla="*/ 1291 w 126"/>
                <a:gd name="T37" fmla="*/ 14274 h 106"/>
                <a:gd name="T38" fmla="*/ 0 w 126"/>
                <a:gd name="T39" fmla="*/ 15225 h 106"/>
                <a:gd name="T40" fmla="*/ 1659 w 126"/>
                <a:gd name="T41" fmla="*/ 17454 h 106"/>
                <a:gd name="T42" fmla="*/ 746 w 126"/>
                <a:gd name="T43" fmla="*/ 18554 h 106"/>
                <a:gd name="T44" fmla="*/ 2341 w 126"/>
                <a:gd name="T45" fmla="*/ 21951 h 106"/>
                <a:gd name="T46" fmla="*/ 3632 w 126"/>
                <a:gd name="T47" fmla="*/ 22086 h 106"/>
                <a:gd name="T48" fmla="*/ 4588 w 126"/>
                <a:gd name="T49" fmla="*/ 24971 h 106"/>
                <a:gd name="T50" fmla="*/ 6284 w 126"/>
                <a:gd name="T51" fmla="*/ 23983 h 106"/>
                <a:gd name="T52" fmla="*/ 7490 w 126"/>
                <a:gd name="T53" fmla="*/ 24234 h 106"/>
                <a:gd name="T54" fmla="*/ 7618 w 126"/>
                <a:gd name="T55" fmla="*/ 24971 h 106"/>
                <a:gd name="T56" fmla="*/ 11570 w 126"/>
                <a:gd name="T57" fmla="*/ 24643 h 106"/>
                <a:gd name="T58" fmla="*/ 13734 w 126"/>
                <a:gd name="T59" fmla="*/ 23284 h 106"/>
                <a:gd name="T60" fmla="*/ 15180 w 126"/>
                <a:gd name="T61" fmla="*/ 23666 h 106"/>
                <a:gd name="T62" fmla="*/ 17490 w 126"/>
                <a:gd name="T63" fmla="*/ 22342 h 106"/>
                <a:gd name="T64" fmla="*/ 18245 w 126"/>
                <a:gd name="T65" fmla="*/ 19465 h 106"/>
                <a:gd name="T66" fmla="*/ 19769 w 126"/>
                <a:gd name="T67" fmla="*/ 18554 h 106"/>
                <a:gd name="T68" fmla="*/ 21343 w 126"/>
                <a:gd name="T69" fmla="*/ 18808 h 106"/>
                <a:gd name="T70" fmla="*/ 22421 w 126"/>
                <a:gd name="T71" fmla="*/ 18139 h 106"/>
                <a:gd name="T72" fmla="*/ 26963 w 126"/>
                <a:gd name="T73" fmla="*/ 18369 h 106"/>
                <a:gd name="T74" fmla="*/ 27259 w 126"/>
                <a:gd name="T75" fmla="*/ 17454 h 106"/>
                <a:gd name="T76" fmla="*/ 28030 w 126"/>
                <a:gd name="T77" fmla="*/ 18139 h 106"/>
                <a:gd name="T78" fmla="*/ 28030 w 126"/>
                <a:gd name="T79" fmla="*/ 14861 h 106"/>
                <a:gd name="T80" fmla="*/ 30260 w 126"/>
                <a:gd name="T81" fmla="*/ 14586 h 106"/>
                <a:gd name="T82" fmla="*/ 29318 w 126"/>
                <a:gd name="T83" fmla="*/ 9953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06"/>
                <a:gd name="T128" fmla="*/ 126 w 12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8" name="Freeform 173" descr="© INSCALE GmbH, 18.06.2010"/>
            <p:cNvSpPr>
              <a:spLocks/>
            </p:cNvSpPr>
            <p:nvPr/>
          </p:nvSpPr>
          <p:spPr bwMode="auto">
            <a:xfrm>
              <a:off x="2808" y="2236"/>
              <a:ext cx="427" cy="225"/>
            </a:xfrm>
            <a:custGeom>
              <a:avLst/>
              <a:gdLst>
                <a:gd name="T0" fmla="*/ 54974 w 246"/>
                <a:gd name="T1" fmla="*/ 1660 h 130"/>
                <a:gd name="T2" fmla="*/ 50179 w 246"/>
                <a:gd name="T3" fmla="*/ 249 h 130"/>
                <a:gd name="T4" fmla="*/ 44465 w 246"/>
                <a:gd name="T5" fmla="*/ 1660 h 130"/>
                <a:gd name="T6" fmla="*/ 40884 w 246"/>
                <a:gd name="T7" fmla="*/ 2234 h 130"/>
                <a:gd name="T8" fmla="*/ 35040 w 246"/>
                <a:gd name="T9" fmla="*/ 3867 h 130"/>
                <a:gd name="T10" fmla="*/ 32271 w 246"/>
                <a:gd name="T11" fmla="*/ 5547 h 130"/>
                <a:gd name="T12" fmla="*/ 31039 w 246"/>
                <a:gd name="T13" fmla="*/ 4592 h 130"/>
                <a:gd name="T14" fmla="*/ 28774 w 246"/>
                <a:gd name="T15" fmla="*/ 3378 h 130"/>
                <a:gd name="T16" fmla="*/ 27996 w 246"/>
                <a:gd name="T17" fmla="*/ 2653 h 130"/>
                <a:gd name="T18" fmla="*/ 25306 w 246"/>
                <a:gd name="T19" fmla="*/ 2234 h 130"/>
                <a:gd name="T20" fmla="*/ 23874 w 246"/>
                <a:gd name="T21" fmla="*/ 3867 h 130"/>
                <a:gd name="T22" fmla="*/ 21367 w 246"/>
                <a:gd name="T23" fmla="*/ 2342 h 130"/>
                <a:gd name="T24" fmla="*/ 18844 w 246"/>
                <a:gd name="T25" fmla="*/ 3058 h 130"/>
                <a:gd name="T26" fmla="*/ 15888 w 246"/>
                <a:gd name="T27" fmla="*/ 5547 h 130"/>
                <a:gd name="T28" fmla="*/ 12673 w 246"/>
                <a:gd name="T29" fmla="*/ 10329 h 130"/>
                <a:gd name="T30" fmla="*/ 10711 w 246"/>
                <a:gd name="T31" fmla="*/ 12797 h 130"/>
                <a:gd name="T32" fmla="*/ 3468 w 246"/>
                <a:gd name="T33" fmla="*/ 14241 h 130"/>
                <a:gd name="T34" fmla="*/ 979 w 246"/>
                <a:gd name="T35" fmla="*/ 17552 h 130"/>
                <a:gd name="T36" fmla="*/ 0 w 246"/>
                <a:gd name="T37" fmla="*/ 21712 h 130"/>
                <a:gd name="T38" fmla="*/ 2331 w 246"/>
                <a:gd name="T39" fmla="*/ 25349 h 130"/>
                <a:gd name="T40" fmla="*/ 3468 w 246"/>
                <a:gd name="T41" fmla="*/ 28203 h 130"/>
                <a:gd name="T42" fmla="*/ 9153 w 246"/>
                <a:gd name="T43" fmla="*/ 30378 h 130"/>
                <a:gd name="T44" fmla="*/ 13865 w 246"/>
                <a:gd name="T45" fmla="*/ 31076 h 130"/>
                <a:gd name="T46" fmla="*/ 18844 w 246"/>
                <a:gd name="T47" fmla="*/ 30378 h 130"/>
                <a:gd name="T48" fmla="*/ 22973 w 246"/>
                <a:gd name="T49" fmla="*/ 28437 h 130"/>
                <a:gd name="T50" fmla="*/ 25306 w 246"/>
                <a:gd name="T51" fmla="*/ 25124 h 130"/>
                <a:gd name="T52" fmla="*/ 30584 w 246"/>
                <a:gd name="T53" fmla="*/ 21512 h 130"/>
                <a:gd name="T54" fmla="*/ 38505 w 246"/>
                <a:gd name="T55" fmla="*/ 20049 h 130"/>
                <a:gd name="T56" fmla="*/ 45896 w 246"/>
                <a:gd name="T57" fmla="*/ 15217 h 130"/>
                <a:gd name="T58" fmla="*/ 52214 w 246"/>
                <a:gd name="T59" fmla="*/ 15217 h 130"/>
                <a:gd name="T60" fmla="*/ 55953 w 246"/>
                <a:gd name="T61" fmla="*/ 16183 h 130"/>
                <a:gd name="T62" fmla="*/ 57688 w 246"/>
                <a:gd name="T63" fmla="*/ 13237 h 130"/>
                <a:gd name="T64" fmla="*/ 59813 w 246"/>
                <a:gd name="T65" fmla="*/ 7248 h 130"/>
                <a:gd name="T66" fmla="*/ 55022 w 246"/>
                <a:gd name="T67" fmla="*/ 3378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130"/>
                <a:gd name="T104" fmla="*/ 246 w 246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9" name="Freeform 174" descr="© INSCALE GmbH, 18.06.2010"/>
            <p:cNvSpPr>
              <a:spLocks/>
            </p:cNvSpPr>
            <p:nvPr/>
          </p:nvSpPr>
          <p:spPr bwMode="auto">
            <a:xfrm>
              <a:off x="2765" y="2337"/>
              <a:ext cx="520" cy="345"/>
            </a:xfrm>
            <a:custGeom>
              <a:avLst/>
              <a:gdLst>
                <a:gd name="T0" fmla="*/ 71455 w 300"/>
                <a:gd name="T1" fmla="*/ 5410 h 200"/>
                <a:gd name="T2" fmla="*/ 67564 w 300"/>
                <a:gd name="T3" fmla="*/ 3555 h 200"/>
                <a:gd name="T4" fmla="*/ 64867 w 300"/>
                <a:gd name="T5" fmla="*/ 2258 h 200"/>
                <a:gd name="T6" fmla="*/ 61213 w 300"/>
                <a:gd name="T7" fmla="*/ 2187 h 200"/>
                <a:gd name="T8" fmla="*/ 57436 w 300"/>
                <a:gd name="T9" fmla="*/ 1268 h 200"/>
                <a:gd name="T10" fmla="*/ 51416 w 300"/>
                <a:gd name="T11" fmla="*/ 1268 h 200"/>
                <a:gd name="T12" fmla="*/ 44093 w 300"/>
                <a:gd name="T13" fmla="*/ 5815 h 200"/>
                <a:gd name="T14" fmla="*/ 36237 w 300"/>
                <a:gd name="T15" fmla="*/ 7136 h 200"/>
                <a:gd name="T16" fmla="*/ 31021 w 300"/>
                <a:gd name="T17" fmla="*/ 10676 h 200"/>
                <a:gd name="T18" fmla="*/ 28912 w 300"/>
                <a:gd name="T19" fmla="*/ 13962 h 200"/>
                <a:gd name="T20" fmla="*/ 24669 w 300"/>
                <a:gd name="T21" fmla="*/ 15803 h 200"/>
                <a:gd name="T22" fmla="*/ 19793 w 300"/>
                <a:gd name="T23" fmla="*/ 16434 h 200"/>
                <a:gd name="T24" fmla="*/ 15082 w 300"/>
                <a:gd name="T25" fmla="*/ 15803 h 200"/>
                <a:gd name="T26" fmla="*/ 9623 w 300"/>
                <a:gd name="T27" fmla="*/ 13803 h 200"/>
                <a:gd name="T28" fmla="*/ 8701 w 300"/>
                <a:gd name="T29" fmla="*/ 15670 h 200"/>
                <a:gd name="T30" fmla="*/ 9305 w 300"/>
                <a:gd name="T31" fmla="*/ 17735 h 200"/>
                <a:gd name="T32" fmla="*/ 4666 w 300"/>
                <a:gd name="T33" fmla="*/ 17488 h 200"/>
                <a:gd name="T34" fmla="*/ 3437 w 300"/>
                <a:gd name="T35" fmla="*/ 19577 h 200"/>
                <a:gd name="T36" fmla="*/ 5651 w 300"/>
                <a:gd name="T37" fmla="*/ 20943 h 200"/>
                <a:gd name="T38" fmla="*/ 3437 w 300"/>
                <a:gd name="T39" fmla="*/ 25000 h 200"/>
                <a:gd name="T40" fmla="*/ 4098 w 300"/>
                <a:gd name="T41" fmla="*/ 27031 h 200"/>
                <a:gd name="T42" fmla="*/ 1364 w 300"/>
                <a:gd name="T43" fmla="*/ 29325 h 200"/>
                <a:gd name="T44" fmla="*/ 2302 w 300"/>
                <a:gd name="T45" fmla="*/ 31476 h 200"/>
                <a:gd name="T46" fmla="*/ 3260 w 300"/>
                <a:gd name="T47" fmla="*/ 33405 h 200"/>
                <a:gd name="T48" fmla="*/ 5020 w 300"/>
                <a:gd name="T49" fmla="*/ 35464 h 200"/>
                <a:gd name="T50" fmla="*/ 6588 w 300"/>
                <a:gd name="T51" fmla="*/ 37312 h 200"/>
                <a:gd name="T52" fmla="*/ 9305 w 300"/>
                <a:gd name="T53" fmla="*/ 38630 h 200"/>
                <a:gd name="T54" fmla="*/ 14676 w 300"/>
                <a:gd name="T55" fmla="*/ 44051 h 200"/>
                <a:gd name="T56" fmla="*/ 18670 w 300"/>
                <a:gd name="T57" fmla="*/ 46263 h 200"/>
                <a:gd name="T58" fmla="*/ 28116 w 300"/>
                <a:gd name="T59" fmla="*/ 46408 h 200"/>
                <a:gd name="T60" fmla="*/ 31658 w 300"/>
                <a:gd name="T61" fmla="*/ 43818 h 200"/>
                <a:gd name="T62" fmla="*/ 34308 w 300"/>
                <a:gd name="T63" fmla="*/ 41757 h 200"/>
                <a:gd name="T64" fmla="*/ 38347 w 300"/>
                <a:gd name="T65" fmla="*/ 40305 h 200"/>
                <a:gd name="T66" fmla="*/ 42354 w 300"/>
                <a:gd name="T67" fmla="*/ 39242 h 200"/>
                <a:gd name="T68" fmla="*/ 49438 w 300"/>
                <a:gd name="T69" fmla="*/ 38047 h 200"/>
                <a:gd name="T70" fmla="*/ 52118 w 300"/>
                <a:gd name="T71" fmla="*/ 37727 h 200"/>
                <a:gd name="T72" fmla="*/ 57358 w 300"/>
                <a:gd name="T73" fmla="*/ 35464 h 200"/>
                <a:gd name="T74" fmla="*/ 58529 w 300"/>
                <a:gd name="T75" fmla="*/ 32673 h 200"/>
                <a:gd name="T76" fmla="*/ 59098 w 300"/>
                <a:gd name="T77" fmla="*/ 29642 h 200"/>
                <a:gd name="T78" fmla="*/ 60020 w 300"/>
                <a:gd name="T79" fmla="*/ 26686 h 200"/>
                <a:gd name="T80" fmla="*/ 61213 w 300"/>
                <a:gd name="T81" fmla="*/ 22898 h 200"/>
                <a:gd name="T82" fmla="*/ 63414 w 300"/>
                <a:gd name="T83" fmla="*/ 17735 h 200"/>
                <a:gd name="T84" fmla="*/ 64118 w 300"/>
                <a:gd name="T85" fmla="*/ 15470 h 200"/>
                <a:gd name="T86" fmla="*/ 67564 w 300"/>
                <a:gd name="T87" fmla="*/ 10676 h 200"/>
                <a:gd name="T88" fmla="*/ 72774 w 300"/>
                <a:gd name="T89" fmla="*/ 7136 h 2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200"/>
                <a:gd name="T137" fmla="*/ 300 w 300"/>
                <a:gd name="T138" fmla="*/ 200 h 2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0" name="Freeform 175" descr="© INSCALE GmbH, 18.06.2010"/>
            <p:cNvSpPr>
              <a:spLocks noEditPoints="1"/>
            </p:cNvSpPr>
            <p:nvPr/>
          </p:nvSpPr>
          <p:spPr bwMode="auto">
            <a:xfrm>
              <a:off x="3028" y="1056"/>
              <a:ext cx="374" cy="237"/>
            </a:xfrm>
            <a:custGeom>
              <a:avLst/>
              <a:gdLst>
                <a:gd name="T0" fmla="*/ 50464 w 215"/>
                <a:gd name="T1" fmla="*/ 19754 h 137"/>
                <a:gd name="T2" fmla="*/ 48742 w 215"/>
                <a:gd name="T3" fmla="*/ 10101 h 137"/>
                <a:gd name="T4" fmla="*/ 50123 w 215"/>
                <a:gd name="T5" fmla="*/ 2652 h 137"/>
                <a:gd name="T6" fmla="*/ 49126 w 215"/>
                <a:gd name="T7" fmla="*/ 1291 h 137"/>
                <a:gd name="T8" fmla="*/ 38065 w 215"/>
                <a:gd name="T9" fmla="*/ 1291 h 137"/>
                <a:gd name="T10" fmla="*/ 33688 w 215"/>
                <a:gd name="T11" fmla="*/ 1657 h 137"/>
                <a:gd name="T12" fmla="*/ 32672 w 215"/>
                <a:gd name="T13" fmla="*/ 1951 h 137"/>
                <a:gd name="T14" fmla="*/ 31536 w 215"/>
                <a:gd name="T15" fmla="*/ 1657 h 137"/>
                <a:gd name="T16" fmla="*/ 29936 w 215"/>
                <a:gd name="T17" fmla="*/ 746 h 137"/>
                <a:gd name="T18" fmla="*/ 28814 w 215"/>
                <a:gd name="T19" fmla="*/ 1951 h 137"/>
                <a:gd name="T20" fmla="*/ 26077 w 215"/>
                <a:gd name="T21" fmla="*/ 3998 h 137"/>
                <a:gd name="T22" fmla="*/ 23028 w 215"/>
                <a:gd name="T23" fmla="*/ 5839 h 137"/>
                <a:gd name="T24" fmla="*/ 18954 w 215"/>
                <a:gd name="T25" fmla="*/ 7236 h 137"/>
                <a:gd name="T26" fmla="*/ 16755 w 215"/>
                <a:gd name="T27" fmla="*/ 7485 h 137"/>
                <a:gd name="T28" fmla="*/ 17124 w 215"/>
                <a:gd name="T29" fmla="*/ 9324 h 137"/>
                <a:gd name="T30" fmla="*/ 14156 w 215"/>
                <a:gd name="T31" fmla="*/ 10532 h 137"/>
                <a:gd name="T32" fmla="*/ 13027 w 215"/>
                <a:gd name="T33" fmla="*/ 10860 h 137"/>
                <a:gd name="T34" fmla="*/ 13160 w 215"/>
                <a:gd name="T35" fmla="*/ 11964 h 137"/>
                <a:gd name="T36" fmla="*/ 13160 w 215"/>
                <a:gd name="T37" fmla="*/ 14687 h 137"/>
                <a:gd name="T38" fmla="*/ 13027 w 215"/>
                <a:gd name="T39" fmla="*/ 15575 h 137"/>
                <a:gd name="T40" fmla="*/ 14734 w 215"/>
                <a:gd name="T41" fmla="*/ 17339 h 137"/>
                <a:gd name="T42" fmla="*/ 14156 w 215"/>
                <a:gd name="T43" fmla="*/ 18467 h 137"/>
                <a:gd name="T44" fmla="*/ 14412 w 215"/>
                <a:gd name="T45" fmla="*/ 21081 h 137"/>
                <a:gd name="T46" fmla="*/ 17533 w 215"/>
                <a:gd name="T47" fmla="*/ 24280 h 137"/>
                <a:gd name="T48" fmla="*/ 19860 w 215"/>
                <a:gd name="T49" fmla="*/ 23752 h 137"/>
                <a:gd name="T50" fmla="*/ 22029 w 215"/>
                <a:gd name="T51" fmla="*/ 22624 h 137"/>
                <a:gd name="T52" fmla="*/ 24625 w 215"/>
                <a:gd name="T53" fmla="*/ 26944 h 137"/>
                <a:gd name="T54" fmla="*/ 24834 w 215"/>
                <a:gd name="T55" fmla="*/ 30229 h 137"/>
                <a:gd name="T56" fmla="*/ 26646 w 215"/>
                <a:gd name="T57" fmla="*/ 29265 h 137"/>
                <a:gd name="T58" fmla="*/ 30172 w 215"/>
                <a:gd name="T59" fmla="*/ 25916 h 137"/>
                <a:gd name="T60" fmla="*/ 32194 w 215"/>
                <a:gd name="T61" fmla="*/ 25916 h 137"/>
                <a:gd name="T62" fmla="*/ 35582 w 215"/>
                <a:gd name="T63" fmla="*/ 28014 h 137"/>
                <a:gd name="T64" fmla="*/ 39089 w 215"/>
                <a:gd name="T65" fmla="*/ 28014 h 137"/>
                <a:gd name="T66" fmla="*/ 41589 w 215"/>
                <a:gd name="T67" fmla="*/ 31519 h 137"/>
                <a:gd name="T68" fmla="*/ 47705 w 215"/>
                <a:gd name="T69" fmla="*/ 30229 h 137"/>
                <a:gd name="T70" fmla="*/ 51221 w 215"/>
                <a:gd name="T71" fmla="*/ 29532 h 137"/>
                <a:gd name="T72" fmla="*/ 52075 w 215"/>
                <a:gd name="T73" fmla="*/ 25916 h 137"/>
                <a:gd name="T74" fmla="*/ 7123 w 215"/>
                <a:gd name="T75" fmla="*/ 21844 h 137"/>
                <a:gd name="T76" fmla="*/ 3773 w 215"/>
                <a:gd name="T77" fmla="*/ 22401 h 137"/>
                <a:gd name="T78" fmla="*/ 2738 w 215"/>
                <a:gd name="T79" fmla="*/ 24959 h 137"/>
                <a:gd name="T80" fmla="*/ 0 w 215"/>
                <a:gd name="T81" fmla="*/ 23752 h 137"/>
                <a:gd name="T82" fmla="*/ 1437 w 215"/>
                <a:gd name="T83" fmla="*/ 25916 h 137"/>
                <a:gd name="T84" fmla="*/ 4095 w 215"/>
                <a:gd name="T85" fmla="*/ 28568 h 137"/>
                <a:gd name="T86" fmla="*/ 3380 w 215"/>
                <a:gd name="T87" fmla="*/ 29995 h 137"/>
                <a:gd name="T88" fmla="*/ 3380 w 215"/>
                <a:gd name="T89" fmla="*/ 32895 h 137"/>
                <a:gd name="T90" fmla="*/ 6116 w 215"/>
                <a:gd name="T91" fmla="*/ 27362 h 137"/>
                <a:gd name="T92" fmla="*/ 11227 w 215"/>
                <a:gd name="T93" fmla="*/ 23752 h 137"/>
                <a:gd name="T94" fmla="*/ 7123 w 215"/>
                <a:gd name="T95" fmla="*/ 21844 h 137"/>
                <a:gd name="T96" fmla="*/ 4542 w 215"/>
                <a:gd name="T97" fmla="*/ 18467 h 137"/>
                <a:gd name="T98" fmla="*/ 6563 w 215"/>
                <a:gd name="T99" fmla="*/ 19130 h 137"/>
                <a:gd name="T100" fmla="*/ 8138 w 215"/>
                <a:gd name="T101" fmla="*/ 18220 h 137"/>
                <a:gd name="T102" fmla="*/ 8138 w 215"/>
                <a:gd name="T103" fmla="*/ 15575 h 137"/>
                <a:gd name="T104" fmla="*/ 4763 w 215"/>
                <a:gd name="T105" fmla="*/ 13730 h 137"/>
                <a:gd name="T106" fmla="*/ 2021 w 215"/>
                <a:gd name="T107" fmla="*/ 17071 h 137"/>
                <a:gd name="T108" fmla="*/ 2354 w 215"/>
                <a:gd name="T109" fmla="*/ 18036 h 137"/>
                <a:gd name="T110" fmla="*/ 11417 w 215"/>
                <a:gd name="T111" fmla="*/ 20000 h 137"/>
                <a:gd name="T112" fmla="*/ 11417 w 215"/>
                <a:gd name="T113" fmla="*/ 21081 h 137"/>
                <a:gd name="T114" fmla="*/ 13027 w 215"/>
                <a:gd name="T115" fmla="*/ 20000 h 137"/>
                <a:gd name="T116" fmla="*/ 11417 w 215"/>
                <a:gd name="T117" fmla="*/ 13853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5"/>
                <a:gd name="T178" fmla="*/ 0 h 137"/>
                <a:gd name="T179" fmla="*/ 215 w 215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1" name="Freeform 176" descr="© INSCALE GmbH, 18.06.2010"/>
            <p:cNvSpPr>
              <a:spLocks/>
            </p:cNvSpPr>
            <p:nvPr/>
          </p:nvSpPr>
          <p:spPr bwMode="auto">
            <a:xfrm>
              <a:off x="3212" y="1414"/>
              <a:ext cx="634" cy="571"/>
            </a:xfrm>
            <a:custGeom>
              <a:avLst/>
              <a:gdLst>
                <a:gd name="T0" fmla="*/ 90969 w 365"/>
                <a:gd name="T1" fmla="*/ 31595 h 330"/>
                <a:gd name="T2" fmla="*/ 87252 w 365"/>
                <a:gd name="T3" fmla="*/ 27636 h 330"/>
                <a:gd name="T4" fmla="*/ 80051 w 365"/>
                <a:gd name="T5" fmla="*/ 28147 h 330"/>
                <a:gd name="T6" fmla="*/ 77369 w 365"/>
                <a:gd name="T7" fmla="*/ 23084 h 330"/>
                <a:gd name="T8" fmla="*/ 71934 w 365"/>
                <a:gd name="T9" fmla="*/ 19776 h 330"/>
                <a:gd name="T10" fmla="*/ 70840 w 365"/>
                <a:gd name="T11" fmla="*/ 16800 h 330"/>
                <a:gd name="T12" fmla="*/ 66787 w 365"/>
                <a:gd name="T13" fmla="*/ 11107 h 330"/>
                <a:gd name="T14" fmla="*/ 64069 w 365"/>
                <a:gd name="T15" fmla="*/ 3378 h 330"/>
                <a:gd name="T16" fmla="*/ 54670 w 365"/>
                <a:gd name="T17" fmla="*/ 1659 h 330"/>
                <a:gd name="T18" fmla="*/ 50567 w 365"/>
                <a:gd name="T19" fmla="*/ 4923 h 330"/>
                <a:gd name="T20" fmla="*/ 44159 w 365"/>
                <a:gd name="T21" fmla="*/ 1291 h 330"/>
                <a:gd name="T22" fmla="*/ 41748 w 365"/>
                <a:gd name="T23" fmla="*/ 249 h 330"/>
                <a:gd name="T24" fmla="*/ 36301 w 365"/>
                <a:gd name="T25" fmla="*/ 746 h 330"/>
                <a:gd name="T26" fmla="*/ 32952 w 365"/>
                <a:gd name="T27" fmla="*/ 4923 h 330"/>
                <a:gd name="T28" fmla="*/ 31261 w 365"/>
                <a:gd name="T29" fmla="*/ 7243 h 330"/>
                <a:gd name="T30" fmla="*/ 28210 w 365"/>
                <a:gd name="T31" fmla="*/ 6688 h 330"/>
                <a:gd name="T32" fmla="*/ 26532 w 365"/>
                <a:gd name="T33" fmla="*/ 9342 h 330"/>
                <a:gd name="T34" fmla="*/ 24035 w 365"/>
                <a:gd name="T35" fmla="*/ 10593 h 330"/>
                <a:gd name="T36" fmla="*/ 23479 w 365"/>
                <a:gd name="T37" fmla="*/ 13528 h 330"/>
                <a:gd name="T38" fmla="*/ 26753 w 365"/>
                <a:gd name="T39" fmla="*/ 15401 h 330"/>
                <a:gd name="T40" fmla="*/ 26011 w 365"/>
                <a:gd name="T41" fmla="*/ 18814 h 330"/>
                <a:gd name="T42" fmla="*/ 21476 w 365"/>
                <a:gd name="T43" fmla="*/ 22643 h 330"/>
                <a:gd name="T44" fmla="*/ 19307 w 365"/>
                <a:gd name="T45" fmla="*/ 29069 h 330"/>
                <a:gd name="T46" fmla="*/ 20712 w 365"/>
                <a:gd name="T47" fmla="*/ 33891 h 330"/>
                <a:gd name="T48" fmla="*/ 17997 w 365"/>
                <a:gd name="T49" fmla="*/ 34218 h 330"/>
                <a:gd name="T50" fmla="*/ 14243 w 365"/>
                <a:gd name="T51" fmla="*/ 36958 h 330"/>
                <a:gd name="T52" fmla="*/ 12253 w 365"/>
                <a:gd name="T53" fmla="*/ 39942 h 330"/>
                <a:gd name="T54" fmla="*/ 8426 w 365"/>
                <a:gd name="T55" fmla="*/ 41844 h 330"/>
                <a:gd name="T56" fmla="*/ 5063 w 365"/>
                <a:gd name="T57" fmla="*/ 41562 h 330"/>
                <a:gd name="T58" fmla="*/ 2988 w 365"/>
                <a:gd name="T59" fmla="*/ 42112 h 330"/>
                <a:gd name="T60" fmla="*/ 2013 w 365"/>
                <a:gd name="T61" fmla="*/ 45464 h 330"/>
                <a:gd name="T62" fmla="*/ 6783 w 365"/>
                <a:gd name="T63" fmla="*/ 54053 h 330"/>
                <a:gd name="T64" fmla="*/ 7446 w 365"/>
                <a:gd name="T65" fmla="*/ 56963 h 330"/>
                <a:gd name="T66" fmla="*/ 7446 w 365"/>
                <a:gd name="T67" fmla="*/ 61850 h 330"/>
                <a:gd name="T68" fmla="*/ 1346 w 365"/>
                <a:gd name="T69" fmla="*/ 68870 h 330"/>
                <a:gd name="T70" fmla="*/ 7189 w 365"/>
                <a:gd name="T71" fmla="*/ 71915 h 330"/>
                <a:gd name="T72" fmla="*/ 7446 w 365"/>
                <a:gd name="T73" fmla="*/ 75363 h 330"/>
                <a:gd name="T74" fmla="*/ 7054 w 365"/>
                <a:gd name="T75" fmla="*/ 78417 h 330"/>
                <a:gd name="T76" fmla="*/ 9015 w 365"/>
                <a:gd name="T77" fmla="*/ 77130 h 330"/>
                <a:gd name="T78" fmla="*/ 14636 w 365"/>
                <a:gd name="T79" fmla="*/ 72723 h 330"/>
                <a:gd name="T80" fmla="*/ 24417 w 365"/>
                <a:gd name="T81" fmla="*/ 70197 h 330"/>
                <a:gd name="T82" fmla="*/ 32240 w 365"/>
                <a:gd name="T83" fmla="*/ 69299 h 330"/>
                <a:gd name="T84" fmla="*/ 36301 w 365"/>
                <a:gd name="T85" fmla="*/ 70197 h 330"/>
                <a:gd name="T86" fmla="*/ 40783 w 365"/>
                <a:gd name="T87" fmla="*/ 70444 h 330"/>
                <a:gd name="T88" fmla="*/ 46086 w 365"/>
                <a:gd name="T89" fmla="*/ 71190 h 330"/>
                <a:gd name="T90" fmla="*/ 50232 w 365"/>
                <a:gd name="T91" fmla="*/ 72403 h 330"/>
                <a:gd name="T92" fmla="*/ 52287 w 365"/>
                <a:gd name="T93" fmla="*/ 70444 h 330"/>
                <a:gd name="T94" fmla="*/ 55672 w 365"/>
                <a:gd name="T95" fmla="*/ 70444 h 330"/>
                <a:gd name="T96" fmla="*/ 58771 w 365"/>
                <a:gd name="T97" fmla="*/ 68870 h 330"/>
                <a:gd name="T98" fmla="*/ 60484 w 365"/>
                <a:gd name="T99" fmla="*/ 68537 h 330"/>
                <a:gd name="T100" fmla="*/ 63230 w 365"/>
                <a:gd name="T101" fmla="*/ 66586 h 330"/>
                <a:gd name="T102" fmla="*/ 66217 w 365"/>
                <a:gd name="T103" fmla="*/ 70197 h 330"/>
                <a:gd name="T104" fmla="*/ 69789 w 365"/>
                <a:gd name="T105" fmla="*/ 67221 h 330"/>
                <a:gd name="T106" fmla="*/ 75545 w 365"/>
                <a:gd name="T107" fmla="*/ 66451 h 330"/>
                <a:gd name="T108" fmla="*/ 77730 w 365"/>
                <a:gd name="T109" fmla="*/ 63798 h 330"/>
                <a:gd name="T110" fmla="*/ 84214 w 365"/>
                <a:gd name="T111" fmla="*/ 54053 h 330"/>
                <a:gd name="T112" fmla="*/ 87834 w 365"/>
                <a:gd name="T113" fmla="*/ 53110 h 330"/>
                <a:gd name="T114" fmla="*/ 83773 w 365"/>
                <a:gd name="T115" fmla="*/ 47185 h 330"/>
                <a:gd name="T116" fmla="*/ 81426 w 365"/>
                <a:gd name="T117" fmla="*/ 43242 h 330"/>
                <a:gd name="T118" fmla="*/ 79040 w 365"/>
                <a:gd name="T119" fmla="*/ 39942 h 330"/>
                <a:gd name="T120" fmla="*/ 81426 w 365"/>
                <a:gd name="T121" fmla="*/ 37274 h 330"/>
                <a:gd name="T122" fmla="*/ 88930 w 365"/>
                <a:gd name="T123" fmla="*/ 34871 h 330"/>
                <a:gd name="T124" fmla="*/ 91220 w 365"/>
                <a:gd name="T125" fmla="*/ 32687 h 3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5"/>
                <a:gd name="T190" fmla="*/ 0 h 330"/>
                <a:gd name="T191" fmla="*/ 365 w 365"/>
                <a:gd name="T192" fmla="*/ 330 h 3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2" name="Freeform 177" descr="© INSCALE GmbH, 18.06.2010"/>
            <p:cNvSpPr>
              <a:spLocks/>
            </p:cNvSpPr>
            <p:nvPr/>
          </p:nvSpPr>
          <p:spPr bwMode="auto">
            <a:xfrm>
              <a:off x="3006" y="1243"/>
              <a:ext cx="463" cy="261"/>
            </a:xfrm>
            <a:custGeom>
              <a:avLst/>
              <a:gdLst>
                <a:gd name="T0" fmla="*/ 64931 w 267"/>
                <a:gd name="T1" fmla="*/ 21198 h 151"/>
                <a:gd name="T2" fmla="*/ 63710 w 267"/>
                <a:gd name="T3" fmla="*/ 17603 h 151"/>
                <a:gd name="T4" fmla="*/ 62625 w 267"/>
                <a:gd name="T5" fmla="*/ 16262 h 151"/>
                <a:gd name="T6" fmla="*/ 61260 w 267"/>
                <a:gd name="T7" fmla="*/ 14424 h 151"/>
                <a:gd name="T8" fmla="*/ 58267 w 267"/>
                <a:gd name="T9" fmla="*/ 14424 h 151"/>
                <a:gd name="T10" fmla="*/ 58267 w 267"/>
                <a:gd name="T11" fmla="*/ 11016 h 151"/>
                <a:gd name="T12" fmla="*/ 58938 w 267"/>
                <a:gd name="T13" fmla="*/ 7415 h 151"/>
                <a:gd name="T14" fmla="*/ 55257 w 267"/>
                <a:gd name="T15" fmla="*/ 5892 h 151"/>
                <a:gd name="T16" fmla="*/ 52154 w 267"/>
                <a:gd name="T17" fmla="*/ 4802 h 151"/>
                <a:gd name="T18" fmla="*/ 46675 w 267"/>
                <a:gd name="T19" fmla="*/ 6223 h 151"/>
                <a:gd name="T20" fmla="*/ 43531 w 267"/>
                <a:gd name="T21" fmla="*/ 5488 h 151"/>
                <a:gd name="T22" fmla="*/ 41115 w 267"/>
                <a:gd name="T23" fmla="*/ 3042 h 151"/>
                <a:gd name="T24" fmla="*/ 39561 w 267"/>
                <a:gd name="T25" fmla="*/ 2645 h 151"/>
                <a:gd name="T26" fmla="*/ 37633 w 267"/>
                <a:gd name="T27" fmla="*/ 2206 h 151"/>
                <a:gd name="T28" fmla="*/ 35892 w 267"/>
                <a:gd name="T29" fmla="*/ 956 h 151"/>
                <a:gd name="T30" fmla="*/ 34180 w 267"/>
                <a:gd name="T31" fmla="*/ 1276 h 151"/>
                <a:gd name="T32" fmla="*/ 32443 w 267"/>
                <a:gd name="T33" fmla="*/ 0 h 151"/>
                <a:gd name="T34" fmla="*/ 29748 w 267"/>
                <a:gd name="T35" fmla="*/ 1652 h 151"/>
                <a:gd name="T36" fmla="*/ 28194 w 267"/>
                <a:gd name="T37" fmla="*/ 2645 h 151"/>
                <a:gd name="T38" fmla="*/ 27220 w 267"/>
                <a:gd name="T39" fmla="*/ 4290 h 151"/>
                <a:gd name="T40" fmla="*/ 26844 w 267"/>
                <a:gd name="T41" fmla="*/ 5488 h 151"/>
                <a:gd name="T42" fmla="*/ 28774 w 267"/>
                <a:gd name="T43" fmla="*/ 14346 h 151"/>
                <a:gd name="T44" fmla="*/ 23382 w 267"/>
                <a:gd name="T45" fmla="*/ 18894 h 151"/>
                <a:gd name="T46" fmla="*/ 19143 w 267"/>
                <a:gd name="T47" fmla="*/ 17926 h 151"/>
                <a:gd name="T48" fmla="*/ 17970 w 267"/>
                <a:gd name="T49" fmla="*/ 14744 h 151"/>
                <a:gd name="T50" fmla="*/ 16040 w 267"/>
                <a:gd name="T51" fmla="*/ 13363 h 151"/>
                <a:gd name="T52" fmla="*/ 12515 w 267"/>
                <a:gd name="T53" fmla="*/ 11016 h 151"/>
                <a:gd name="T54" fmla="*/ 4439 w 267"/>
                <a:gd name="T55" fmla="*/ 12817 h 151"/>
                <a:gd name="T56" fmla="*/ 2932 w 267"/>
                <a:gd name="T57" fmla="*/ 20966 h 151"/>
                <a:gd name="T58" fmla="*/ 442 w 267"/>
                <a:gd name="T59" fmla="*/ 27645 h 151"/>
                <a:gd name="T60" fmla="*/ 442 w 267"/>
                <a:gd name="T61" fmla="*/ 30304 h 151"/>
                <a:gd name="T62" fmla="*/ 975 w 267"/>
                <a:gd name="T63" fmla="*/ 29312 h 151"/>
                <a:gd name="T64" fmla="*/ 766 w 267"/>
                <a:gd name="T65" fmla="*/ 31382 h 151"/>
                <a:gd name="T66" fmla="*/ 0 w 267"/>
                <a:gd name="T67" fmla="*/ 32134 h 151"/>
                <a:gd name="T68" fmla="*/ 1328 w 267"/>
                <a:gd name="T69" fmla="*/ 35947 h 151"/>
                <a:gd name="T70" fmla="*/ 2367 w 267"/>
                <a:gd name="T71" fmla="*/ 35544 h 151"/>
                <a:gd name="T72" fmla="*/ 5084 w 267"/>
                <a:gd name="T73" fmla="*/ 31707 h 151"/>
                <a:gd name="T74" fmla="*/ 8107 w 267"/>
                <a:gd name="T75" fmla="*/ 30304 h 151"/>
                <a:gd name="T76" fmla="*/ 10037 w 267"/>
                <a:gd name="T77" fmla="*/ 29312 h 151"/>
                <a:gd name="T78" fmla="*/ 15480 w 267"/>
                <a:gd name="T79" fmla="*/ 29737 h 151"/>
                <a:gd name="T80" fmla="*/ 18376 w 267"/>
                <a:gd name="T81" fmla="*/ 28340 h 151"/>
                <a:gd name="T82" fmla="*/ 19711 w 267"/>
                <a:gd name="T83" fmla="*/ 29737 h 151"/>
                <a:gd name="T84" fmla="*/ 21702 w 267"/>
                <a:gd name="T85" fmla="*/ 28340 h 151"/>
                <a:gd name="T86" fmla="*/ 24378 w 267"/>
                <a:gd name="T87" fmla="*/ 27789 h 151"/>
                <a:gd name="T88" fmla="*/ 29046 w 267"/>
                <a:gd name="T89" fmla="*/ 29099 h 151"/>
                <a:gd name="T90" fmla="*/ 31739 w 267"/>
                <a:gd name="T91" fmla="*/ 28525 h 151"/>
                <a:gd name="T92" fmla="*/ 33196 w 267"/>
                <a:gd name="T93" fmla="*/ 26688 h 151"/>
                <a:gd name="T94" fmla="*/ 36114 w 267"/>
                <a:gd name="T95" fmla="*/ 25887 h 151"/>
                <a:gd name="T96" fmla="*/ 42853 w 267"/>
                <a:gd name="T97" fmla="*/ 28340 h 151"/>
                <a:gd name="T98" fmla="*/ 46903 w 267"/>
                <a:gd name="T99" fmla="*/ 30055 h 151"/>
                <a:gd name="T100" fmla="*/ 49454 w 267"/>
                <a:gd name="T101" fmla="*/ 32359 h 151"/>
                <a:gd name="T102" fmla="*/ 52928 w 267"/>
                <a:gd name="T103" fmla="*/ 34035 h 151"/>
                <a:gd name="T104" fmla="*/ 55257 w 267"/>
                <a:gd name="T105" fmla="*/ 32912 h 151"/>
                <a:gd name="T106" fmla="*/ 57010 w 267"/>
                <a:gd name="T107" fmla="*/ 30304 h 151"/>
                <a:gd name="T108" fmla="*/ 60003 w 267"/>
                <a:gd name="T109" fmla="*/ 30644 h 151"/>
                <a:gd name="T110" fmla="*/ 61602 w 267"/>
                <a:gd name="T111" fmla="*/ 28340 h 151"/>
                <a:gd name="T112" fmla="*/ 65259 w 267"/>
                <a:gd name="T113" fmla="*/ 24053 h 1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7"/>
                <a:gd name="T172" fmla="*/ 0 h 151"/>
                <a:gd name="T173" fmla="*/ 267 w 267"/>
                <a:gd name="T174" fmla="*/ 151 h 1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3" name="Freeform 178" descr="© INSCALE GmbH, 18.06.2010"/>
            <p:cNvSpPr>
              <a:spLocks/>
            </p:cNvSpPr>
            <p:nvPr/>
          </p:nvSpPr>
          <p:spPr bwMode="auto">
            <a:xfrm>
              <a:off x="3554" y="2260"/>
              <a:ext cx="313" cy="325"/>
            </a:xfrm>
            <a:custGeom>
              <a:avLst/>
              <a:gdLst>
                <a:gd name="T0" fmla="*/ 1767 w 180"/>
                <a:gd name="T1" fmla="*/ 5261 h 188"/>
                <a:gd name="T2" fmla="*/ 1016 w 180"/>
                <a:gd name="T3" fmla="*/ 5261 h 188"/>
                <a:gd name="T4" fmla="*/ 1016 w 180"/>
                <a:gd name="T5" fmla="*/ 5893 h 188"/>
                <a:gd name="T6" fmla="*/ 1767 w 180"/>
                <a:gd name="T7" fmla="*/ 5893 h 188"/>
                <a:gd name="T8" fmla="*/ 7103 w 180"/>
                <a:gd name="T9" fmla="*/ 9817 h 188"/>
                <a:gd name="T10" fmla="*/ 11969 w 180"/>
                <a:gd name="T11" fmla="*/ 15002 h 188"/>
                <a:gd name="T12" fmla="*/ 17446 w 180"/>
                <a:gd name="T13" fmla="*/ 21014 h 188"/>
                <a:gd name="T14" fmla="*/ 20912 w 180"/>
                <a:gd name="T15" fmla="*/ 22524 h 188"/>
                <a:gd name="T16" fmla="*/ 21974 w 180"/>
                <a:gd name="T17" fmla="*/ 25196 h 188"/>
                <a:gd name="T18" fmla="*/ 24577 w 180"/>
                <a:gd name="T19" fmla="*/ 27805 h 188"/>
                <a:gd name="T20" fmla="*/ 24770 w 180"/>
                <a:gd name="T21" fmla="*/ 33070 h 188"/>
                <a:gd name="T22" fmla="*/ 23654 w 180"/>
                <a:gd name="T23" fmla="*/ 33812 h 188"/>
                <a:gd name="T24" fmla="*/ 24770 w 180"/>
                <a:gd name="T25" fmla="*/ 37880 h 188"/>
                <a:gd name="T26" fmla="*/ 26595 w 180"/>
                <a:gd name="T27" fmla="*/ 42601 h 188"/>
                <a:gd name="T28" fmla="*/ 25774 w 180"/>
                <a:gd name="T29" fmla="*/ 44131 h 188"/>
                <a:gd name="T30" fmla="*/ 27582 w 180"/>
                <a:gd name="T31" fmla="*/ 44833 h 188"/>
                <a:gd name="T32" fmla="*/ 28314 w 180"/>
                <a:gd name="T33" fmla="*/ 44131 h 188"/>
                <a:gd name="T34" fmla="*/ 31432 w 180"/>
                <a:gd name="T35" fmla="*/ 43557 h 188"/>
                <a:gd name="T36" fmla="*/ 30107 w 180"/>
                <a:gd name="T37" fmla="*/ 40834 h 188"/>
                <a:gd name="T38" fmla="*/ 32853 w 180"/>
                <a:gd name="T39" fmla="*/ 37880 h 188"/>
                <a:gd name="T40" fmla="*/ 32128 w 180"/>
                <a:gd name="T41" fmla="*/ 36668 h 188"/>
                <a:gd name="T42" fmla="*/ 34277 w 180"/>
                <a:gd name="T43" fmla="*/ 35342 h 188"/>
                <a:gd name="T44" fmla="*/ 34277 w 180"/>
                <a:gd name="T45" fmla="*/ 31974 h 188"/>
                <a:gd name="T46" fmla="*/ 32448 w 180"/>
                <a:gd name="T47" fmla="*/ 27686 h 188"/>
                <a:gd name="T48" fmla="*/ 35958 w 180"/>
                <a:gd name="T49" fmla="*/ 28792 h 188"/>
                <a:gd name="T50" fmla="*/ 37346 w 180"/>
                <a:gd name="T51" fmla="*/ 26714 h 188"/>
                <a:gd name="T52" fmla="*/ 40403 w 180"/>
                <a:gd name="T53" fmla="*/ 28161 h 188"/>
                <a:gd name="T54" fmla="*/ 41443 w 180"/>
                <a:gd name="T55" fmla="*/ 26152 h 188"/>
                <a:gd name="T56" fmla="*/ 42737 w 180"/>
                <a:gd name="T57" fmla="*/ 27686 h 188"/>
                <a:gd name="T58" fmla="*/ 45465 w 180"/>
                <a:gd name="T59" fmla="*/ 26152 h 188"/>
                <a:gd name="T60" fmla="*/ 42737 w 180"/>
                <a:gd name="T61" fmla="*/ 25196 h 188"/>
                <a:gd name="T62" fmla="*/ 41443 w 180"/>
                <a:gd name="T63" fmla="*/ 20026 h 188"/>
                <a:gd name="T64" fmla="*/ 38210 w 180"/>
                <a:gd name="T65" fmla="*/ 19049 h 188"/>
                <a:gd name="T66" fmla="*/ 36626 w 180"/>
                <a:gd name="T67" fmla="*/ 15002 h 188"/>
                <a:gd name="T68" fmla="*/ 35628 w 180"/>
                <a:gd name="T69" fmla="*/ 13114 h 188"/>
                <a:gd name="T70" fmla="*/ 34861 w 180"/>
                <a:gd name="T71" fmla="*/ 14362 h 188"/>
                <a:gd name="T72" fmla="*/ 32592 w 180"/>
                <a:gd name="T73" fmla="*/ 12844 h 188"/>
                <a:gd name="T74" fmla="*/ 31432 w 180"/>
                <a:gd name="T75" fmla="*/ 12844 h 188"/>
                <a:gd name="T76" fmla="*/ 30337 w 180"/>
                <a:gd name="T77" fmla="*/ 11166 h 188"/>
                <a:gd name="T78" fmla="*/ 30860 w 180"/>
                <a:gd name="T79" fmla="*/ 8116 h 188"/>
                <a:gd name="T80" fmla="*/ 28507 w 180"/>
                <a:gd name="T81" fmla="*/ 4298 h 188"/>
                <a:gd name="T82" fmla="*/ 27730 w 180"/>
                <a:gd name="T83" fmla="*/ 5492 h 188"/>
                <a:gd name="T84" fmla="*/ 26010 w 180"/>
                <a:gd name="T85" fmla="*/ 5679 h 188"/>
                <a:gd name="T86" fmla="*/ 24577 w 180"/>
                <a:gd name="T87" fmla="*/ 3601 h 188"/>
                <a:gd name="T88" fmla="*/ 20912 w 180"/>
                <a:gd name="T89" fmla="*/ 3285 h 188"/>
                <a:gd name="T90" fmla="*/ 20912 w 180"/>
                <a:gd name="T91" fmla="*/ 4941 h 188"/>
                <a:gd name="T92" fmla="*/ 19712 w 180"/>
                <a:gd name="T93" fmla="*/ 3814 h 188"/>
                <a:gd name="T94" fmla="*/ 18743 w 180"/>
                <a:gd name="T95" fmla="*/ 3983 h 188"/>
                <a:gd name="T96" fmla="*/ 18893 w 180"/>
                <a:gd name="T97" fmla="*/ 2645 h 188"/>
                <a:gd name="T98" fmla="*/ 15947 w 180"/>
                <a:gd name="T99" fmla="*/ 3601 h 188"/>
                <a:gd name="T100" fmla="*/ 15379 w 180"/>
                <a:gd name="T101" fmla="*/ 2304 h 188"/>
                <a:gd name="T102" fmla="*/ 13925 w 180"/>
                <a:gd name="T103" fmla="*/ 2304 h 188"/>
                <a:gd name="T104" fmla="*/ 10625 w 180"/>
                <a:gd name="T105" fmla="*/ 956 h 188"/>
                <a:gd name="T106" fmla="*/ 9171 w 180"/>
                <a:gd name="T107" fmla="*/ 2206 h 188"/>
                <a:gd name="T108" fmla="*/ 7103 w 180"/>
                <a:gd name="T109" fmla="*/ 1900 h 188"/>
                <a:gd name="T110" fmla="*/ 6110 w 180"/>
                <a:gd name="T111" fmla="*/ 3043 h 188"/>
                <a:gd name="T112" fmla="*/ 4342 w 180"/>
                <a:gd name="T113" fmla="*/ 2304 h 188"/>
                <a:gd name="T114" fmla="*/ 4085 w 180"/>
                <a:gd name="T115" fmla="*/ 3814 h 188"/>
                <a:gd name="T116" fmla="*/ 1436 w 180"/>
                <a:gd name="T117" fmla="*/ 3285 h 188"/>
                <a:gd name="T118" fmla="*/ 1767 w 180"/>
                <a:gd name="T119" fmla="*/ 5261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0"/>
                <a:gd name="T181" fmla="*/ 0 h 188"/>
                <a:gd name="T182" fmla="*/ 180 w 180"/>
                <a:gd name="T183" fmla="*/ 188 h 1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4" name="Freeform 179" descr="© INSCALE GmbH, 18.06.2010"/>
            <p:cNvSpPr>
              <a:spLocks noEditPoints="1"/>
            </p:cNvSpPr>
            <p:nvPr/>
          </p:nvSpPr>
          <p:spPr bwMode="auto">
            <a:xfrm>
              <a:off x="3098" y="2300"/>
              <a:ext cx="777" cy="552"/>
            </a:xfrm>
            <a:custGeom>
              <a:avLst/>
              <a:gdLst>
                <a:gd name="T0" fmla="*/ 105368 w 448"/>
                <a:gd name="T1" fmla="*/ 37527 h 319"/>
                <a:gd name="T2" fmla="*/ 98989 w 448"/>
                <a:gd name="T3" fmla="*/ 40912 h 319"/>
                <a:gd name="T4" fmla="*/ 95328 w 448"/>
                <a:gd name="T5" fmla="*/ 42118 h 319"/>
                <a:gd name="T6" fmla="*/ 89881 w 448"/>
                <a:gd name="T7" fmla="*/ 38995 h 319"/>
                <a:gd name="T8" fmla="*/ 88946 w 448"/>
                <a:gd name="T9" fmla="*/ 32710 h 319"/>
                <a:gd name="T10" fmla="*/ 88946 w 448"/>
                <a:gd name="T11" fmla="*/ 27972 h 319"/>
                <a:gd name="T12" fmla="*/ 86202 w 448"/>
                <a:gd name="T13" fmla="*/ 20031 h 319"/>
                <a:gd name="T14" fmla="*/ 81824 w 448"/>
                <a:gd name="T15" fmla="*/ 15591 h 319"/>
                <a:gd name="T16" fmla="*/ 71718 w 448"/>
                <a:gd name="T17" fmla="*/ 4333 h 319"/>
                <a:gd name="T18" fmla="*/ 60753 w 448"/>
                <a:gd name="T19" fmla="*/ 5845 h 319"/>
                <a:gd name="T20" fmla="*/ 49702 w 448"/>
                <a:gd name="T21" fmla="*/ 12213 h 319"/>
                <a:gd name="T22" fmla="*/ 40366 w 448"/>
                <a:gd name="T23" fmla="*/ 10618 h 319"/>
                <a:gd name="T24" fmla="*/ 28230 w 448"/>
                <a:gd name="T25" fmla="*/ 8903 h 319"/>
                <a:gd name="T26" fmla="*/ 26428 w 448"/>
                <a:gd name="T27" fmla="*/ 11253 h 319"/>
                <a:gd name="T28" fmla="*/ 22840 w 448"/>
                <a:gd name="T29" fmla="*/ 16165 h 319"/>
                <a:gd name="T30" fmla="*/ 19871 w 448"/>
                <a:gd name="T31" fmla="*/ 16804 h 319"/>
                <a:gd name="T32" fmla="*/ 17420 w 448"/>
                <a:gd name="T33" fmla="*/ 22649 h 319"/>
                <a:gd name="T34" fmla="*/ 16053 w 448"/>
                <a:gd name="T35" fmla="*/ 26062 h 319"/>
                <a:gd name="T36" fmla="*/ 14487 w 448"/>
                <a:gd name="T37" fmla="*/ 30071 h 319"/>
                <a:gd name="T38" fmla="*/ 13504 w 448"/>
                <a:gd name="T39" fmla="*/ 33694 h 319"/>
                <a:gd name="T40" fmla="*/ 11048 w 448"/>
                <a:gd name="T41" fmla="*/ 35624 h 319"/>
                <a:gd name="T42" fmla="*/ 10606 w 448"/>
                <a:gd name="T43" fmla="*/ 39486 h 319"/>
                <a:gd name="T44" fmla="*/ 6705 w 448"/>
                <a:gd name="T45" fmla="*/ 41909 h 319"/>
                <a:gd name="T46" fmla="*/ 2933 w 448"/>
                <a:gd name="T47" fmla="*/ 43565 h 319"/>
                <a:gd name="T48" fmla="*/ 0 w 448"/>
                <a:gd name="T49" fmla="*/ 44217 h 319"/>
                <a:gd name="T50" fmla="*/ 2933 w 448"/>
                <a:gd name="T51" fmla="*/ 46685 h 319"/>
                <a:gd name="T52" fmla="*/ 4105 w 448"/>
                <a:gd name="T53" fmla="*/ 47444 h 319"/>
                <a:gd name="T54" fmla="*/ 7709 w 448"/>
                <a:gd name="T55" fmla="*/ 49337 h 319"/>
                <a:gd name="T56" fmla="*/ 8119 w 448"/>
                <a:gd name="T57" fmla="*/ 52736 h 319"/>
                <a:gd name="T58" fmla="*/ 11048 w 448"/>
                <a:gd name="T59" fmla="*/ 56602 h 319"/>
                <a:gd name="T60" fmla="*/ 13504 w 448"/>
                <a:gd name="T61" fmla="*/ 57005 h 319"/>
                <a:gd name="T62" fmla="*/ 15488 w 448"/>
                <a:gd name="T63" fmla="*/ 61192 h 319"/>
                <a:gd name="T64" fmla="*/ 17420 w 448"/>
                <a:gd name="T65" fmla="*/ 62637 h 319"/>
                <a:gd name="T66" fmla="*/ 18395 w 448"/>
                <a:gd name="T67" fmla="*/ 63980 h 319"/>
                <a:gd name="T68" fmla="*/ 23421 w 448"/>
                <a:gd name="T69" fmla="*/ 65269 h 319"/>
                <a:gd name="T70" fmla="*/ 28230 w 448"/>
                <a:gd name="T71" fmla="*/ 63279 h 319"/>
                <a:gd name="T72" fmla="*/ 31876 w 448"/>
                <a:gd name="T73" fmla="*/ 65908 h 319"/>
                <a:gd name="T74" fmla="*/ 30213 w 448"/>
                <a:gd name="T75" fmla="*/ 66901 h 319"/>
                <a:gd name="T76" fmla="*/ 30213 w 448"/>
                <a:gd name="T77" fmla="*/ 69881 h 319"/>
                <a:gd name="T78" fmla="*/ 31876 w 448"/>
                <a:gd name="T79" fmla="*/ 70794 h 319"/>
                <a:gd name="T80" fmla="*/ 36536 w 448"/>
                <a:gd name="T81" fmla="*/ 72753 h 319"/>
                <a:gd name="T82" fmla="*/ 37147 w 448"/>
                <a:gd name="T83" fmla="*/ 76513 h 319"/>
                <a:gd name="T84" fmla="*/ 44038 w 448"/>
                <a:gd name="T85" fmla="*/ 75576 h 319"/>
                <a:gd name="T86" fmla="*/ 50704 w 448"/>
                <a:gd name="T87" fmla="*/ 76513 h 319"/>
                <a:gd name="T88" fmla="*/ 56419 w 448"/>
                <a:gd name="T89" fmla="*/ 74534 h 319"/>
                <a:gd name="T90" fmla="*/ 61645 w 448"/>
                <a:gd name="T91" fmla="*/ 74534 h 319"/>
                <a:gd name="T92" fmla="*/ 66742 w 448"/>
                <a:gd name="T93" fmla="*/ 74427 h 319"/>
                <a:gd name="T94" fmla="*/ 75801 w 448"/>
                <a:gd name="T95" fmla="*/ 66264 h 319"/>
                <a:gd name="T96" fmla="*/ 87430 w 448"/>
                <a:gd name="T97" fmla="*/ 64570 h 319"/>
                <a:gd name="T98" fmla="*/ 91617 w 448"/>
                <a:gd name="T99" fmla="*/ 64570 h 319"/>
                <a:gd name="T100" fmla="*/ 94882 w 448"/>
                <a:gd name="T101" fmla="*/ 65503 h 319"/>
                <a:gd name="T102" fmla="*/ 101697 w 448"/>
                <a:gd name="T103" fmla="*/ 65695 h 319"/>
                <a:gd name="T104" fmla="*/ 100543 w 448"/>
                <a:gd name="T105" fmla="*/ 57560 h 319"/>
                <a:gd name="T106" fmla="*/ 101255 w 448"/>
                <a:gd name="T107" fmla="*/ 53151 h 319"/>
                <a:gd name="T108" fmla="*/ 100219 w 448"/>
                <a:gd name="T109" fmla="*/ 49742 h 319"/>
                <a:gd name="T110" fmla="*/ 101697 w 448"/>
                <a:gd name="T111" fmla="*/ 46095 h 319"/>
                <a:gd name="T112" fmla="*/ 103435 w 448"/>
                <a:gd name="T113" fmla="*/ 46451 h 319"/>
                <a:gd name="T114" fmla="*/ 104373 w 448"/>
                <a:gd name="T115" fmla="*/ 46877 h 319"/>
                <a:gd name="T116" fmla="*/ 103230 w 448"/>
                <a:gd name="T117" fmla="*/ 49104 h 319"/>
                <a:gd name="T118" fmla="*/ 106184 w 448"/>
                <a:gd name="T119" fmla="*/ 47849 h 319"/>
                <a:gd name="T120" fmla="*/ 109033 w 448"/>
                <a:gd name="T121" fmla="*/ 40187 h 319"/>
                <a:gd name="T122" fmla="*/ 102918 w 448"/>
                <a:gd name="T123" fmla="*/ 51063 h 319"/>
                <a:gd name="T124" fmla="*/ 102918 w 448"/>
                <a:gd name="T125" fmla="*/ 49742 h 3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8"/>
                <a:gd name="T190" fmla="*/ 0 h 319"/>
                <a:gd name="T191" fmla="*/ 448 w 448"/>
                <a:gd name="T192" fmla="*/ 319 h 3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5" name="Freeform 180" descr="© INSCALE GmbH, 18.06.2010"/>
            <p:cNvSpPr>
              <a:spLocks/>
            </p:cNvSpPr>
            <p:nvPr/>
          </p:nvSpPr>
          <p:spPr bwMode="auto">
            <a:xfrm>
              <a:off x="3304" y="2748"/>
              <a:ext cx="521" cy="379"/>
            </a:xfrm>
            <a:custGeom>
              <a:avLst/>
              <a:gdLst>
                <a:gd name="T0" fmla="*/ 69416 w 300"/>
                <a:gd name="T1" fmla="*/ 3633 h 219"/>
                <a:gd name="T2" fmla="*/ 65370 w 300"/>
                <a:gd name="T3" fmla="*/ 746 h 219"/>
                <a:gd name="T4" fmla="*/ 61973 w 300"/>
                <a:gd name="T5" fmla="*/ 746 h 219"/>
                <a:gd name="T6" fmla="*/ 54451 w 300"/>
                <a:gd name="T7" fmla="*/ 746 h 219"/>
                <a:gd name="T8" fmla="*/ 42677 w 300"/>
                <a:gd name="T9" fmla="*/ 7945 h 219"/>
                <a:gd name="T10" fmla="*/ 34157 w 300"/>
                <a:gd name="T11" fmla="*/ 11578 h 219"/>
                <a:gd name="T12" fmla="*/ 30866 w 300"/>
                <a:gd name="T13" fmla="*/ 11578 h 219"/>
                <a:gd name="T14" fmla="*/ 25409 w 300"/>
                <a:gd name="T15" fmla="*/ 12133 h 219"/>
                <a:gd name="T16" fmla="*/ 16945 w 300"/>
                <a:gd name="T17" fmla="*/ 13196 h 219"/>
                <a:gd name="T18" fmla="*/ 12806 w 300"/>
                <a:gd name="T19" fmla="*/ 12216 h 219"/>
                <a:gd name="T20" fmla="*/ 5483 w 300"/>
                <a:gd name="T21" fmla="*/ 12791 h 219"/>
                <a:gd name="T22" fmla="*/ 5483 w 300"/>
                <a:gd name="T23" fmla="*/ 9600 h 219"/>
                <a:gd name="T24" fmla="*/ 2011 w 300"/>
                <a:gd name="T25" fmla="*/ 9343 h 219"/>
                <a:gd name="T26" fmla="*/ 446 w 300"/>
                <a:gd name="T27" fmla="*/ 12133 h 219"/>
                <a:gd name="T28" fmla="*/ 2011 w 300"/>
                <a:gd name="T29" fmla="*/ 17865 h 219"/>
                <a:gd name="T30" fmla="*/ 6776 w 300"/>
                <a:gd name="T31" fmla="*/ 21484 h 219"/>
                <a:gd name="T32" fmla="*/ 7186 w 300"/>
                <a:gd name="T33" fmla="*/ 27982 h 219"/>
                <a:gd name="T34" fmla="*/ 4060 w 300"/>
                <a:gd name="T35" fmla="*/ 29709 h 219"/>
                <a:gd name="T36" fmla="*/ 4286 w 300"/>
                <a:gd name="T37" fmla="*/ 31810 h 219"/>
                <a:gd name="T38" fmla="*/ 5184 w 300"/>
                <a:gd name="T39" fmla="*/ 35889 h 219"/>
                <a:gd name="T40" fmla="*/ 5483 w 300"/>
                <a:gd name="T41" fmla="*/ 39972 h 219"/>
                <a:gd name="T42" fmla="*/ 10531 w 300"/>
                <a:gd name="T43" fmla="*/ 41621 h 219"/>
                <a:gd name="T44" fmla="*/ 12926 w 300"/>
                <a:gd name="T45" fmla="*/ 45807 h 219"/>
                <a:gd name="T46" fmla="*/ 13253 w 300"/>
                <a:gd name="T47" fmla="*/ 52759 h 219"/>
                <a:gd name="T48" fmla="*/ 16945 w 300"/>
                <a:gd name="T49" fmla="*/ 51414 h 219"/>
                <a:gd name="T50" fmla="*/ 18685 w 300"/>
                <a:gd name="T51" fmla="*/ 50852 h 219"/>
                <a:gd name="T52" fmla="*/ 22240 w 300"/>
                <a:gd name="T53" fmla="*/ 50127 h 219"/>
                <a:gd name="T54" fmla="*/ 24721 w 300"/>
                <a:gd name="T55" fmla="*/ 48761 h 219"/>
                <a:gd name="T56" fmla="*/ 26508 w 300"/>
                <a:gd name="T57" fmla="*/ 48425 h 219"/>
                <a:gd name="T58" fmla="*/ 27745 w 300"/>
                <a:gd name="T59" fmla="*/ 47219 h 219"/>
                <a:gd name="T60" fmla="*/ 29683 w 300"/>
                <a:gd name="T61" fmla="*/ 47467 h 219"/>
                <a:gd name="T62" fmla="*/ 33490 w 300"/>
                <a:gd name="T63" fmla="*/ 47794 h 219"/>
                <a:gd name="T64" fmla="*/ 35685 w 300"/>
                <a:gd name="T65" fmla="*/ 48803 h 219"/>
                <a:gd name="T66" fmla="*/ 40635 w 300"/>
                <a:gd name="T67" fmla="*/ 48761 h 219"/>
                <a:gd name="T68" fmla="*/ 47845 w 300"/>
                <a:gd name="T69" fmla="*/ 46913 h 219"/>
                <a:gd name="T70" fmla="*/ 52131 w 300"/>
                <a:gd name="T71" fmla="*/ 44601 h 219"/>
                <a:gd name="T72" fmla="*/ 53604 w 300"/>
                <a:gd name="T73" fmla="*/ 39837 h 219"/>
                <a:gd name="T74" fmla="*/ 56185 w 300"/>
                <a:gd name="T75" fmla="*/ 37545 h 219"/>
                <a:gd name="T76" fmla="*/ 59655 w 300"/>
                <a:gd name="T77" fmla="*/ 34352 h 219"/>
                <a:gd name="T78" fmla="*/ 62357 w 300"/>
                <a:gd name="T79" fmla="*/ 32720 h 219"/>
                <a:gd name="T80" fmla="*/ 66856 w 300"/>
                <a:gd name="T81" fmla="*/ 33565 h 219"/>
                <a:gd name="T82" fmla="*/ 71198 w 300"/>
                <a:gd name="T83" fmla="*/ 33279 h 219"/>
                <a:gd name="T84" fmla="*/ 71799 w 300"/>
                <a:gd name="T85" fmla="*/ 32023 h 219"/>
                <a:gd name="T86" fmla="*/ 70832 w 300"/>
                <a:gd name="T87" fmla="*/ 29088 h 219"/>
                <a:gd name="T88" fmla="*/ 68831 w 300"/>
                <a:gd name="T89" fmla="*/ 26731 h 219"/>
                <a:gd name="T90" fmla="*/ 65792 w 300"/>
                <a:gd name="T91" fmla="*/ 26077 h 219"/>
                <a:gd name="T92" fmla="*/ 64937 w 300"/>
                <a:gd name="T93" fmla="*/ 23673 h 219"/>
                <a:gd name="T94" fmla="*/ 66856 w 300"/>
                <a:gd name="T95" fmla="*/ 21141 h 219"/>
                <a:gd name="T96" fmla="*/ 68086 w 300"/>
                <a:gd name="T97" fmla="*/ 17508 h 219"/>
                <a:gd name="T98" fmla="*/ 65792 w 300"/>
                <a:gd name="T99" fmla="*/ 13535 h 219"/>
                <a:gd name="T100" fmla="*/ 69652 w 300"/>
                <a:gd name="T101" fmla="*/ 9600 h 219"/>
                <a:gd name="T102" fmla="*/ 74899 w 300"/>
                <a:gd name="T103" fmla="*/ 6287 h 219"/>
                <a:gd name="T104" fmla="*/ 73362 w 300"/>
                <a:gd name="T105" fmla="*/ 3378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0"/>
                <a:gd name="T160" fmla="*/ 0 h 219"/>
                <a:gd name="T161" fmla="*/ 300 w 300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6" name="Freeform 181" descr="© INSCALE GmbH, 18.06.2010"/>
            <p:cNvSpPr>
              <a:spLocks noEditPoints="1"/>
            </p:cNvSpPr>
            <p:nvPr/>
          </p:nvSpPr>
          <p:spPr bwMode="auto">
            <a:xfrm>
              <a:off x="3127" y="3033"/>
              <a:ext cx="837" cy="783"/>
            </a:xfrm>
            <a:custGeom>
              <a:avLst/>
              <a:gdLst>
                <a:gd name="T0" fmla="*/ 13892 w 482"/>
                <a:gd name="T1" fmla="*/ 17378 h 452"/>
                <a:gd name="T2" fmla="*/ 22233 w 482"/>
                <a:gd name="T3" fmla="*/ 19812 h 452"/>
                <a:gd name="T4" fmla="*/ 13892 w 482"/>
                <a:gd name="T5" fmla="*/ 15289 h 452"/>
                <a:gd name="T6" fmla="*/ 12913 w 482"/>
                <a:gd name="T7" fmla="*/ 11967 h 452"/>
                <a:gd name="T8" fmla="*/ 13331 w 482"/>
                <a:gd name="T9" fmla="*/ 9186 h 452"/>
                <a:gd name="T10" fmla="*/ 16040 w 482"/>
                <a:gd name="T11" fmla="*/ 9519 h 452"/>
                <a:gd name="T12" fmla="*/ 19517 w 482"/>
                <a:gd name="T13" fmla="*/ 9642 h 452"/>
                <a:gd name="T14" fmla="*/ 18867 w 482"/>
                <a:gd name="T15" fmla="*/ 5900 h 452"/>
                <a:gd name="T16" fmla="*/ 23042 w 482"/>
                <a:gd name="T17" fmla="*/ 4684 h 452"/>
                <a:gd name="T18" fmla="*/ 26178 w 482"/>
                <a:gd name="T19" fmla="*/ 0 h 452"/>
                <a:gd name="T20" fmla="*/ 18997 w 482"/>
                <a:gd name="T21" fmla="*/ 2106 h 452"/>
                <a:gd name="T22" fmla="*/ 14620 w 482"/>
                <a:gd name="T23" fmla="*/ 3754 h 452"/>
                <a:gd name="T24" fmla="*/ 9195 w 482"/>
                <a:gd name="T25" fmla="*/ 5756 h 452"/>
                <a:gd name="T26" fmla="*/ 4581 w 482"/>
                <a:gd name="T27" fmla="*/ 10733 h 452"/>
                <a:gd name="T28" fmla="*/ 2382 w 482"/>
                <a:gd name="T29" fmla="*/ 14757 h 452"/>
                <a:gd name="T30" fmla="*/ 4848 w 482"/>
                <a:gd name="T31" fmla="*/ 18621 h 452"/>
                <a:gd name="T32" fmla="*/ 9322 w 482"/>
                <a:gd name="T33" fmla="*/ 20706 h 452"/>
                <a:gd name="T34" fmla="*/ 14149 w 482"/>
                <a:gd name="T35" fmla="*/ 19837 h 452"/>
                <a:gd name="T36" fmla="*/ 9568 w 482"/>
                <a:gd name="T37" fmla="*/ 21666 h 452"/>
                <a:gd name="T38" fmla="*/ 11902 w 482"/>
                <a:gd name="T39" fmla="*/ 28644 h 452"/>
                <a:gd name="T40" fmla="*/ 16941 w 482"/>
                <a:gd name="T41" fmla="*/ 28644 h 452"/>
                <a:gd name="T42" fmla="*/ 17839 w 482"/>
                <a:gd name="T43" fmla="*/ 24029 h 452"/>
                <a:gd name="T44" fmla="*/ 20889 w 482"/>
                <a:gd name="T45" fmla="*/ 22284 h 452"/>
                <a:gd name="T46" fmla="*/ 23582 w 482"/>
                <a:gd name="T47" fmla="*/ 10437 h 452"/>
                <a:gd name="T48" fmla="*/ 27854 w 482"/>
                <a:gd name="T49" fmla="*/ 13948 h 452"/>
                <a:gd name="T50" fmla="*/ 17716 w 482"/>
                <a:gd name="T51" fmla="*/ 15641 h 452"/>
                <a:gd name="T52" fmla="*/ 18867 w 482"/>
                <a:gd name="T53" fmla="*/ 14588 h 452"/>
                <a:gd name="T54" fmla="*/ 22125 w 482"/>
                <a:gd name="T55" fmla="*/ 16058 h 452"/>
                <a:gd name="T56" fmla="*/ 26178 w 482"/>
                <a:gd name="T57" fmla="*/ 17273 h 452"/>
                <a:gd name="T58" fmla="*/ 23669 w 482"/>
                <a:gd name="T59" fmla="*/ 20706 h 452"/>
                <a:gd name="T60" fmla="*/ 24381 w 482"/>
                <a:gd name="T61" fmla="*/ 22134 h 452"/>
                <a:gd name="T62" fmla="*/ 25725 w 482"/>
                <a:gd name="T63" fmla="*/ 22944 h 452"/>
                <a:gd name="T64" fmla="*/ 25617 w 482"/>
                <a:gd name="T65" fmla="*/ 24567 h 452"/>
                <a:gd name="T66" fmla="*/ 23386 w 482"/>
                <a:gd name="T67" fmla="*/ 25612 h 452"/>
                <a:gd name="T68" fmla="*/ 21998 w 482"/>
                <a:gd name="T69" fmla="*/ 23513 h 452"/>
                <a:gd name="T70" fmla="*/ 29087 w 482"/>
                <a:gd name="T71" fmla="*/ 21240 h 452"/>
                <a:gd name="T72" fmla="*/ 32905 w 482"/>
                <a:gd name="T73" fmla="*/ 19935 h 452"/>
                <a:gd name="T74" fmla="*/ 31559 w 482"/>
                <a:gd name="T75" fmla="*/ 22246 h 452"/>
                <a:gd name="T76" fmla="*/ 32462 w 482"/>
                <a:gd name="T77" fmla="*/ 23133 h 452"/>
                <a:gd name="T78" fmla="*/ 34801 w 482"/>
                <a:gd name="T79" fmla="*/ 24029 h 452"/>
                <a:gd name="T80" fmla="*/ 27140 w 482"/>
                <a:gd name="T81" fmla="*/ 26783 h 452"/>
                <a:gd name="T82" fmla="*/ 31235 w 482"/>
                <a:gd name="T83" fmla="*/ 27017 h 452"/>
                <a:gd name="T84" fmla="*/ 17641 w 482"/>
                <a:gd name="T85" fmla="*/ 22555 h 452"/>
                <a:gd name="T86" fmla="*/ 22559 w 482"/>
                <a:gd name="T87" fmla="*/ 27095 h 452"/>
                <a:gd name="T88" fmla="*/ 26135 w 482"/>
                <a:gd name="T89" fmla="*/ 26906 h 452"/>
                <a:gd name="T90" fmla="*/ 25140 w 482"/>
                <a:gd name="T91" fmla="*/ 27485 h 452"/>
                <a:gd name="T92" fmla="*/ 5183 w 482"/>
                <a:gd name="T93" fmla="*/ 23584 h 452"/>
                <a:gd name="T94" fmla="*/ 4581 w 482"/>
                <a:gd name="T95" fmla="*/ 21075 h 452"/>
                <a:gd name="T96" fmla="*/ 1481 w 482"/>
                <a:gd name="T97" fmla="*/ 15397 h 452"/>
                <a:gd name="T98" fmla="*/ 32435 w 482"/>
                <a:gd name="T99" fmla="*/ 33660 h 452"/>
                <a:gd name="T100" fmla="*/ 26817 w 482"/>
                <a:gd name="T101" fmla="*/ 34066 h 452"/>
                <a:gd name="T102" fmla="*/ 22814 w 482"/>
                <a:gd name="T103" fmla="*/ 33570 h 452"/>
                <a:gd name="T104" fmla="*/ 22559 w 482"/>
                <a:gd name="T105" fmla="*/ 35677 h 452"/>
                <a:gd name="T106" fmla="*/ 32200 w 482"/>
                <a:gd name="T107" fmla="*/ 34767 h 452"/>
                <a:gd name="T108" fmla="*/ 37945 w 482"/>
                <a:gd name="T109" fmla="*/ 28566 h 452"/>
                <a:gd name="T110" fmla="*/ 37049 w 482"/>
                <a:gd name="T111" fmla="*/ 27350 h 452"/>
                <a:gd name="T112" fmla="*/ 34907 w 482"/>
                <a:gd name="T113" fmla="*/ 26132 h 452"/>
                <a:gd name="T114" fmla="*/ 36147 w 482"/>
                <a:gd name="T115" fmla="*/ 31653 h 452"/>
                <a:gd name="T116" fmla="*/ 34708 w 482"/>
                <a:gd name="T117" fmla="*/ 32257 h 4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2"/>
                <a:gd name="T178" fmla="*/ 0 h 452"/>
                <a:gd name="T179" fmla="*/ 482 w 482"/>
                <a:gd name="T180" fmla="*/ 452 h 4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7" name="Freeform 182" descr="© INSCALE GmbH, 18.06.2010"/>
            <p:cNvSpPr>
              <a:spLocks noEditPoints="1"/>
            </p:cNvSpPr>
            <p:nvPr/>
          </p:nvSpPr>
          <p:spPr bwMode="auto">
            <a:xfrm>
              <a:off x="3211" y="1717"/>
              <a:ext cx="1312" cy="891"/>
            </a:xfrm>
            <a:custGeom>
              <a:avLst/>
              <a:gdLst>
                <a:gd name="T0" fmla="*/ 93414 w 756"/>
                <a:gd name="T1" fmla="*/ 115524 h 515"/>
                <a:gd name="T2" fmla="*/ 70130 w 756"/>
                <a:gd name="T3" fmla="*/ 26045 h 515"/>
                <a:gd name="T4" fmla="*/ 62336 w 756"/>
                <a:gd name="T5" fmla="*/ 26045 h 515"/>
                <a:gd name="T6" fmla="*/ 54233 w 756"/>
                <a:gd name="T7" fmla="*/ 26386 h 515"/>
                <a:gd name="T8" fmla="*/ 43430 w 756"/>
                <a:gd name="T9" fmla="*/ 27256 h 515"/>
                <a:gd name="T10" fmla="*/ 28748 w 756"/>
                <a:gd name="T11" fmla="*/ 27256 h 515"/>
                <a:gd name="T12" fmla="*/ 7981 w 756"/>
                <a:gd name="T13" fmla="*/ 37246 h 515"/>
                <a:gd name="T14" fmla="*/ 13554 w 756"/>
                <a:gd name="T15" fmla="*/ 48348 h 515"/>
                <a:gd name="T16" fmla="*/ 2949 w 756"/>
                <a:gd name="T17" fmla="*/ 69197 h 515"/>
                <a:gd name="T18" fmla="*/ 2331 w 756"/>
                <a:gd name="T19" fmla="*/ 79299 h 515"/>
                <a:gd name="T20" fmla="*/ 4689 w 756"/>
                <a:gd name="T21" fmla="*/ 89593 h 515"/>
                <a:gd name="T22" fmla="*/ 11409 w 756"/>
                <a:gd name="T23" fmla="*/ 92463 h 515"/>
                <a:gd name="T24" fmla="*/ 37114 w 756"/>
                <a:gd name="T25" fmla="*/ 89806 h 515"/>
                <a:gd name="T26" fmla="*/ 52999 w 756"/>
                <a:gd name="T27" fmla="*/ 79299 h 515"/>
                <a:gd name="T28" fmla="*/ 62669 w 756"/>
                <a:gd name="T29" fmla="*/ 77958 h 515"/>
                <a:gd name="T30" fmla="*/ 69690 w 756"/>
                <a:gd name="T31" fmla="*/ 80512 h 515"/>
                <a:gd name="T32" fmla="*/ 79234 w 756"/>
                <a:gd name="T33" fmla="*/ 83647 h 515"/>
                <a:gd name="T34" fmla="*/ 85020 w 756"/>
                <a:gd name="T35" fmla="*/ 90572 h 515"/>
                <a:gd name="T36" fmla="*/ 89681 w 756"/>
                <a:gd name="T37" fmla="*/ 101929 h 515"/>
                <a:gd name="T38" fmla="*/ 82882 w 756"/>
                <a:gd name="T39" fmla="*/ 110936 h 515"/>
                <a:gd name="T40" fmla="*/ 76075 w 756"/>
                <a:gd name="T41" fmla="*/ 120631 h 515"/>
                <a:gd name="T42" fmla="*/ 89938 w 756"/>
                <a:gd name="T43" fmla="*/ 118508 h 515"/>
                <a:gd name="T44" fmla="*/ 92640 w 756"/>
                <a:gd name="T45" fmla="*/ 116553 h 515"/>
                <a:gd name="T46" fmla="*/ 92973 w 756"/>
                <a:gd name="T47" fmla="*/ 115524 h 515"/>
                <a:gd name="T48" fmla="*/ 95979 w 756"/>
                <a:gd name="T49" fmla="*/ 110522 h 515"/>
                <a:gd name="T50" fmla="*/ 99037 w 756"/>
                <a:gd name="T51" fmla="*/ 105979 h 515"/>
                <a:gd name="T52" fmla="*/ 107771 w 756"/>
                <a:gd name="T53" fmla="*/ 93032 h 515"/>
                <a:gd name="T54" fmla="*/ 112993 w 756"/>
                <a:gd name="T55" fmla="*/ 93778 h 515"/>
                <a:gd name="T56" fmla="*/ 110291 w 756"/>
                <a:gd name="T57" fmla="*/ 97373 h 515"/>
                <a:gd name="T58" fmla="*/ 131429 w 756"/>
                <a:gd name="T59" fmla="*/ 93778 h 515"/>
                <a:gd name="T60" fmla="*/ 126077 w 756"/>
                <a:gd name="T61" fmla="*/ 103650 h 515"/>
                <a:gd name="T62" fmla="*/ 129112 w 756"/>
                <a:gd name="T63" fmla="*/ 108211 h 515"/>
                <a:gd name="T64" fmla="*/ 137250 w 756"/>
                <a:gd name="T65" fmla="*/ 117197 h 515"/>
                <a:gd name="T66" fmla="*/ 155935 w 756"/>
                <a:gd name="T67" fmla="*/ 105979 h 515"/>
                <a:gd name="T68" fmla="*/ 166567 w 756"/>
                <a:gd name="T69" fmla="*/ 96789 h 515"/>
                <a:gd name="T70" fmla="*/ 150668 w 756"/>
                <a:gd name="T71" fmla="*/ 100678 h 515"/>
                <a:gd name="T72" fmla="*/ 145464 w 756"/>
                <a:gd name="T73" fmla="*/ 92785 h 515"/>
                <a:gd name="T74" fmla="*/ 137250 w 756"/>
                <a:gd name="T75" fmla="*/ 93225 h 515"/>
                <a:gd name="T76" fmla="*/ 139190 w 756"/>
                <a:gd name="T77" fmla="*/ 90806 h 515"/>
                <a:gd name="T78" fmla="*/ 145641 w 756"/>
                <a:gd name="T79" fmla="*/ 91129 h 515"/>
                <a:gd name="T80" fmla="*/ 146651 w 756"/>
                <a:gd name="T81" fmla="*/ 80697 h 515"/>
                <a:gd name="T82" fmla="*/ 162778 w 756"/>
                <a:gd name="T83" fmla="*/ 74014 h 515"/>
                <a:gd name="T84" fmla="*/ 170911 w 756"/>
                <a:gd name="T85" fmla="*/ 65091 h 515"/>
                <a:gd name="T86" fmla="*/ 187031 w 756"/>
                <a:gd name="T87" fmla="*/ 45650 h 515"/>
                <a:gd name="T88" fmla="*/ 181162 w 756"/>
                <a:gd name="T89" fmla="*/ 35266 h 515"/>
                <a:gd name="T90" fmla="*/ 181915 w 756"/>
                <a:gd name="T91" fmla="*/ 24323 h 515"/>
                <a:gd name="T92" fmla="*/ 173545 w 756"/>
                <a:gd name="T93" fmla="*/ 19022 h 515"/>
                <a:gd name="T94" fmla="*/ 167037 w 756"/>
                <a:gd name="T95" fmla="*/ 20135 h 515"/>
                <a:gd name="T96" fmla="*/ 157091 w 756"/>
                <a:gd name="T97" fmla="*/ 22102 h 515"/>
                <a:gd name="T98" fmla="*/ 148483 w 756"/>
                <a:gd name="T99" fmla="*/ 16519 h 515"/>
                <a:gd name="T100" fmla="*/ 138485 w 756"/>
                <a:gd name="T101" fmla="*/ 21853 h 515"/>
                <a:gd name="T102" fmla="*/ 124633 w 756"/>
                <a:gd name="T103" fmla="*/ 16386 h 515"/>
                <a:gd name="T104" fmla="*/ 115926 w 756"/>
                <a:gd name="T105" fmla="*/ 14434 h 515"/>
                <a:gd name="T106" fmla="*/ 112547 w 756"/>
                <a:gd name="T107" fmla="*/ 7240 h 515"/>
                <a:gd name="T108" fmla="*/ 97669 w 756"/>
                <a:gd name="T109" fmla="*/ 1657 h 515"/>
                <a:gd name="T110" fmla="*/ 86252 w 756"/>
                <a:gd name="T111" fmla="*/ 12123 h 5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6"/>
                <a:gd name="T169" fmla="*/ 0 h 515"/>
                <a:gd name="T170" fmla="*/ 756 w 756"/>
                <a:gd name="T171" fmla="*/ 515 h 5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8" name="Freeform 183" descr="© INSCALE GmbH, 18.06.2010"/>
            <p:cNvSpPr>
              <a:spLocks noEditPoints="1"/>
            </p:cNvSpPr>
            <p:nvPr/>
          </p:nvSpPr>
          <p:spPr bwMode="auto">
            <a:xfrm>
              <a:off x="1383" y="719"/>
              <a:ext cx="89" cy="106"/>
            </a:xfrm>
            <a:custGeom>
              <a:avLst/>
              <a:gdLst>
                <a:gd name="T0" fmla="*/ 1827 w 51"/>
                <a:gd name="T1" fmla="*/ 2780 h 62"/>
                <a:gd name="T2" fmla="*/ 0 w 51"/>
                <a:gd name="T3" fmla="*/ 2351 h 62"/>
                <a:gd name="T4" fmla="*/ 8411 w 51"/>
                <a:gd name="T5" fmla="*/ 6367 h 62"/>
                <a:gd name="T6" fmla="*/ 7619 w 51"/>
                <a:gd name="T7" fmla="*/ 6367 h 62"/>
                <a:gd name="T8" fmla="*/ 5563 w 51"/>
                <a:gd name="T9" fmla="*/ 4753 h 62"/>
                <a:gd name="T10" fmla="*/ 5563 w 51"/>
                <a:gd name="T11" fmla="*/ 5457 h 62"/>
                <a:gd name="T12" fmla="*/ 4970 w 51"/>
                <a:gd name="T13" fmla="*/ 8477 h 62"/>
                <a:gd name="T14" fmla="*/ 5563 w 51"/>
                <a:gd name="T15" fmla="*/ 7887 h 62"/>
                <a:gd name="T16" fmla="*/ 5228 w 51"/>
                <a:gd name="T17" fmla="*/ 6367 h 62"/>
                <a:gd name="T18" fmla="*/ 6021 w 51"/>
                <a:gd name="T19" fmla="*/ 7220 h 62"/>
                <a:gd name="T20" fmla="*/ 7403 w 51"/>
                <a:gd name="T21" fmla="*/ 7717 h 62"/>
                <a:gd name="T22" fmla="*/ 5228 w 51"/>
                <a:gd name="T23" fmla="*/ 6367 h 62"/>
                <a:gd name="T24" fmla="*/ 4970 w 51"/>
                <a:gd name="T25" fmla="*/ 3373 h 62"/>
                <a:gd name="T26" fmla="*/ 3588 w 51"/>
                <a:gd name="T27" fmla="*/ 2780 h 62"/>
                <a:gd name="T28" fmla="*/ 2567 w 51"/>
                <a:gd name="T29" fmla="*/ 2351 h 62"/>
                <a:gd name="T30" fmla="*/ 2848 w 51"/>
                <a:gd name="T31" fmla="*/ 3625 h 62"/>
                <a:gd name="T32" fmla="*/ 7055 w 51"/>
                <a:gd name="T33" fmla="*/ 4514 h 62"/>
                <a:gd name="T34" fmla="*/ 6021 w 51"/>
                <a:gd name="T35" fmla="*/ 2351 h 62"/>
                <a:gd name="T36" fmla="*/ 4970 w 51"/>
                <a:gd name="T37" fmla="*/ 1240 h 62"/>
                <a:gd name="T38" fmla="*/ 5686 w 51"/>
                <a:gd name="T39" fmla="*/ 3373 h 62"/>
                <a:gd name="T40" fmla="*/ 7055 w 51"/>
                <a:gd name="T41" fmla="*/ 6367 h 62"/>
                <a:gd name="T42" fmla="*/ 7055 w 51"/>
                <a:gd name="T43" fmla="*/ 4514 h 62"/>
                <a:gd name="T44" fmla="*/ 7403 w 51"/>
                <a:gd name="T45" fmla="*/ 3192 h 62"/>
                <a:gd name="T46" fmla="*/ 7818 w 51"/>
                <a:gd name="T47" fmla="*/ 3373 h 62"/>
                <a:gd name="T48" fmla="*/ 8865 w 51"/>
                <a:gd name="T49" fmla="*/ 2987 h 62"/>
                <a:gd name="T50" fmla="*/ 8411 w 51"/>
                <a:gd name="T51" fmla="*/ 1867 h 62"/>
                <a:gd name="T52" fmla="*/ 7403 w 51"/>
                <a:gd name="T53" fmla="*/ 1240 h 62"/>
                <a:gd name="T54" fmla="*/ 7619 w 51"/>
                <a:gd name="T55" fmla="*/ 374 h 62"/>
                <a:gd name="T56" fmla="*/ 6261 w 51"/>
                <a:gd name="T57" fmla="*/ 2120 h 62"/>
                <a:gd name="T58" fmla="*/ 8080 w 51"/>
                <a:gd name="T59" fmla="*/ 2987 h 62"/>
                <a:gd name="T60" fmla="*/ 7818 w 51"/>
                <a:gd name="T61" fmla="*/ 4223 h 62"/>
                <a:gd name="T62" fmla="*/ 9123 w 51"/>
                <a:gd name="T63" fmla="*/ 3900 h 62"/>
                <a:gd name="T64" fmla="*/ 8080 w 51"/>
                <a:gd name="T65" fmla="*/ 2987 h 62"/>
                <a:gd name="T66" fmla="*/ 9923 w 51"/>
                <a:gd name="T67" fmla="*/ 2120 h 62"/>
                <a:gd name="T68" fmla="*/ 9708 w 51"/>
                <a:gd name="T69" fmla="*/ 2987 h 62"/>
                <a:gd name="T70" fmla="*/ 10926 w 51"/>
                <a:gd name="T71" fmla="*/ 2780 h 62"/>
                <a:gd name="T72" fmla="*/ 9923 w 51"/>
                <a:gd name="T73" fmla="*/ 1092 h 62"/>
                <a:gd name="T74" fmla="*/ 11526 w 51"/>
                <a:gd name="T75" fmla="*/ 1867 h 62"/>
                <a:gd name="T76" fmla="*/ 10926 w 51"/>
                <a:gd name="T77" fmla="*/ 219 h 62"/>
                <a:gd name="T78" fmla="*/ 9923 w 51"/>
                <a:gd name="T79" fmla="*/ 219 h 62"/>
                <a:gd name="T80" fmla="*/ 9471 w 51"/>
                <a:gd name="T81" fmla="*/ 1747 h 62"/>
                <a:gd name="T82" fmla="*/ 9923 w 51"/>
                <a:gd name="T83" fmla="*/ 219 h 62"/>
                <a:gd name="T84" fmla="*/ 8411 w 51"/>
                <a:gd name="T85" fmla="*/ 374 h 62"/>
                <a:gd name="T86" fmla="*/ 8865 w 51"/>
                <a:gd name="T87" fmla="*/ 374 h 62"/>
                <a:gd name="T88" fmla="*/ 11898 w 51"/>
                <a:gd name="T89" fmla="*/ 2987 h 62"/>
                <a:gd name="T90" fmla="*/ 12312 w 51"/>
                <a:gd name="T91" fmla="*/ 2351 h 62"/>
                <a:gd name="T92" fmla="*/ 12659 w 51"/>
                <a:gd name="T93" fmla="*/ 1867 h 62"/>
                <a:gd name="T94" fmla="*/ 12659 w 51"/>
                <a:gd name="T95" fmla="*/ 1092 h 62"/>
                <a:gd name="T96" fmla="*/ 12659 w 51"/>
                <a:gd name="T97" fmla="*/ 1092 h 62"/>
                <a:gd name="T98" fmla="*/ 4242 w 51"/>
                <a:gd name="T99" fmla="*/ 10520 h 62"/>
                <a:gd name="T100" fmla="*/ 3588 w 51"/>
                <a:gd name="T101" fmla="*/ 9641 h 62"/>
                <a:gd name="T102" fmla="*/ 3450 w 51"/>
                <a:gd name="T103" fmla="*/ 11747 h 62"/>
                <a:gd name="T104" fmla="*/ 4630 w 51"/>
                <a:gd name="T105" fmla="*/ 13194 h 62"/>
                <a:gd name="T106" fmla="*/ 4480 w 51"/>
                <a:gd name="T107" fmla="*/ 12139 h 62"/>
                <a:gd name="T108" fmla="*/ 4970 w 51"/>
                <a:gd name="T109" fmla="*/ 11400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1"/>
                <a:gd name="T166" fmla="*/ 0 h 62"/>
                <a:gd name="T167" fmla="*/ 51 w 51"/>
                <a:gd name="T168" fmla="*/ 62 h 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9" name="Freeform 184" descr="© INSCALE GmbH, 18.06.2010"/>
            <p:cNvSpPr>
              <a:spLocks/>
            </p:cNvSpPr>
            <p:nvPr/>
          </p:nvSpPr>
          <p:spPr bwMode="auto">
            <a:xfrm>
              <a:off x="4736" y="2390"/>
              <a:ext cx="636" cy="263"/>
            </a:xfrm>
            <a:custGeom>
              <a:avLst/>
              <a:gdLst>
                <a:gd name="T0" fmla="*/ 89495 w 366"/>
                <a:gd name="T1" fmla="*/ 11783 h 152"/>
                <a:gd name="T2" fmla="*/ 84060 w 366"/>
                <a:gd name="T3" fmla="*/ 10250 h 152"/>
                <a:gd name="T4" fmla="*/ 82303 w 366"/>
                <a:gd name="T5" fmla="*/ 7243 h 152"/>
                <a:gd name="T6" fmla="*/ 81059 w 366"/>
                <a:gd name="T7" fmla="*/ 4910 h 152"/>
                <a:gd name="T8" fmla="*/ 69762 w 366"/>
                <a:gd name="T9" fmla="*/ 0 h 152"/>
                <a:gd name="T10" fmla="*/ 65579 w 366"/>
                <a:gd name="T11" fmla="*/ 2234 h 152"/>
                <a:gd name="T12" fmla="*/ 60846 w 366"/>
                <a:gd name="T13" fmla="*/ 1353 h 152"/>
                <a:gd name="T14" fmla="*/ 58943 w 366"/>
                <a:gd name="T15" fmla="*/ 3632 h 152"/>
                <a:gd name="T16" fmla="*/ 52444 w 366"/>
                <a:gd name="T17" fmla="*/ 4910 h 152"/>
                <a:gd name="T18" fmla="*/ 49377 w 366"/>
                <a:gd name="T19" fmla="*/ 8596 h 152"/>
                <a:gd name="T20" fmla="*/ 46647 w 366"/>
                <a:gd name="T21" fmla="*/ 7009 h 152"/>
                <a:gd name="T22" fmla="*/ 36398 w 366"/>
                <a:gd name="T23" fmla="*/ 7490 h 152"/>
                <a:gd name="T24" fmla="*/ 29962 w 366"/>
                <a:gd name="T25" fmla="*/ 7243 h 152"/>
                <a:gd name="T26" fmla="*/ 20753 w 366"/>
                <a:gd name="T27" fmla="*/ 10873 h 152"/>
                <a:gd name="T28" fmla="*/ 14068 w 366"/>
                <a:gd name="T29" fmla="*/ 11107 h 152"/>
                <a:gd name="T30" fmla="*/ 11943 w 366"/>
                <a:gd name="T31" fmla="*/ 11242 h 152"/>
                <a:gd name="T32" fmla="*/ 5825 w 366"/>
                <a:gd name="T33" fmla="*/ 11783 h 152"/>
                <a:gd name="T34" fmla="*/ 0 w 366"/>
                <a:gd name="T35" fmla="*/ 15834 h 152"/>
                <a:gd name="T36" fmla="*/ 4290 w 366"/>
                <a:gd name="T37" fmla="*/ 18329 h 152"/>
                <a:gd name="T38" fmla="*/ 14068 w 366"/>
                <a:gd name="T39" fmla="*/ 17353 h 152"/>
                <a:gd name="T40" fmla="*/ 19787 w 366"/>
                <a:gd name="T41" fmla="*/ 18484 h 152"/>
                <a:gd name="T42" fmla="*/ 25449 w 366"/>
                <a:gd name="T43" fmla="*/ 22814 h 152"/>
                <a:gd name="T44" fmla="*/ 27256 w 366"/>
                <a:gd name="T45" fmla="*/ 24978 h 152"/>
                <a:gd name="T46" fmla="*/ 30564 w 366"/>
                <a:gd name="T47" fmla="*/ 30267 h 152"/>
                <a:gd name="T48" fmla="*/ 29962 w 366"/>
                <a:gd name="T49" fmla="*/ 36552 h 152"/>
                <a:gd name="T50" fmla="*/ 37421 w 366"/>
                <a:gd name="T51" fmla="*/ 33252 h 152"/>
                <a:gd name="T52" fmla="*/ 42145 w 366"/>
                <a:gd name="T53" fmla="*/ 29354 h 152"/>
                <a:gd name="T54" fmla="*/ 51502 w 366"/>
                <a:gd name="T55" fmla="*/ 32681 h 152"/>
                <a:gd name="T56" fmla="*/ 54215 w 366"/>
                <a:gd name="T57" fmla="*/ 32681 h 152"/>
                <a:gd name="T58" fmla="*/ 57928 w 366"/>
                <a:gd name="T59" fmla="*/ 30600 h 152"/>
                <a:gd name="T60" fmla="*/ 60957 w 366"/>
                <a:gd name="T61" fmla="*/ 27963 h 152"/>
                <a:gd name="T62" fmla="*/ 64677 w 366"/>
                <a:gd name="T63" fmla="*/ 26644 h 152"/>
                <a:gd name="T64" fmla="*/ 68304 w 366"/>
                <a:gd name="T65" fmla="*/ 22814 h 152"/>
                <a:gd name="T66" fmla="*/ 73048 w 366"/>
                <a:gd name="T67" fmla="*/ 17353 h 152"/>
                <a:gd name="T68" fmla="*/ 79573 w 366"/>
                <a:gd name="T69" fmla="*/ 18052 h 152"/>
                <a:gd name="T70" fmla="*/ 84386 w 366"/>
                <a:gd name="T71" fmla="*/ 15834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6"/>
                <a:gd name="T109" fmla="*/ 0 h 152"/>
                <a:gd name="T110" fmla="*/ 366 w 366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6" h="152">
                  <a:moveTo>
                    <a:pt x="356" y="68"/>
                  </a:moveTo>
                  <a:cubicBezTo>
                    <a:pt x="362" y="62"/>
                    <a:pt x="366" y="50"/>
                    <a:pt x="356" y="49"/>
                  </a:cubicBezTo>
                  <a:cubicBezTo>
                    <a:pt x="344" y="48"/>
                    <a:pt x="334" y="47"/>
                    <a:pt x="334" y="47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3" y="48"/>
                    <a:pt x="322" y="41"/>
                  </a:cubicBezTo>
                  <a:cubicBezTo>
                    <a:pt x="322" y="33"/>
                    <a:pt x="328" y="30"/>
                    <a:pt x="328" y="3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13" y="20"/>
                    <a:pt x="291" y="25"/>
                    <a:pt x="285" y="21"/>
                  </a:cubicBezTo>
                  <a:cubicBezTo>
                    <a:pt x="281" y="17"/>
                    <a:pt x="278" y="0"/>
                    <a:pt x="278" y="0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5"/>
                    <a:pt x="224" y="10"/>
                    <a:pt x="219" y="12"/>
                  </a:cubicBezTo>
                  <a:cubicBezTo>
                    <a:pt x="215" y="15"/>
                    <a:pt x="209" y="20"/>
                    <a:pt x="209" y="2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3" y="36"/>
                    <a:pt x="197" y="36"/>
                  </a:cubicBezTo>
                  <a:cubicBezTo>
                    <a:pt x="191" y="37"/>
                    <a:pt x="184" y="35"/>
                    <a:pt x="184" y="35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51" y="34"/>
                    <a:pt x="145" y="31"/>
                  </a:cubicBezTo>
                  <a:cubicBezTo>
                    <a:pt x="138" y="29"/>
                    <a:pt x="137" y="24"/>
                    <a:pt x="130" y="25"/>
                  </a:cubicBezTo>
                  <a:cubicBezTo>
                    <a:pt x="122" y="25"/>
                    <a:pt x="119" y="30"/>
                    <a:pt x="119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96" y="43"/>
                    <a:pt x="83" y="45"/>
                  </a:cubicBezTo>
                  <a:cubicBezTo>
                    <a:pt x="71" y="48"/>
                    <a:pt x="61" y="42"/>
                    <a:pt x="61" y="4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7" y="47"/>
                    <a:pt x="4" y="51"/>
                  </a:cubicBezTo>
                  <a:cubicBezTo>
                    <a:pt x="0" y="56"/>
                    <a:pt x="0" y="66"/>
                    <a:pt x="0" y="66"/>
                  </a:cubicBezTo>
                  <a:cubicBezTo>
                    <a:pt x="0" y="66"/>
                    <a:pt x="3" y="67"/>
                    <a:pt x="8" y="67"/>
                  </a:cubicBezTo>
                  <a:cubicBezTo>
                    <a:pt x="14" y="68"/>
                    <a:pt x="17" y="76"/>
                    <a:pt x="17" y="7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70" y="72"/>
                    <a:pt x="79" y="77"/>
                  </a:cubicBezTo>
                  <a:cubicBezTo>
                    <a:pt x="87" y="83"/>
                    <a:pt x="95" y="97"/>
                    <a:pt x="95" y="97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22" y="115"/>
                    <a:pt x="122" y="126"/>
                  </a:cubicBezTo>
                  <a:cubicBezTo>
                    <a:pt x="121" y="136"/>
                    <a:pt x="117" y="139"/>
                    <a:pt x="117" y="139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42" y="139"/>
                    <a:pt x="149" y="138"/>
                  </a:cubicBezTo>
                  <a:cubicBezTo>
                    <a:pt x="157" y="137"/>
                    <a:pt x="165" y="136"/>
                    <a:pt x="165" y="136"/>
                  </a:cubicBezTo>
                  <a:cubicBezTo>
                    <a:pt x="165" y="136"/>
                    <a:pt x="163" y="122"/>
                    <a:pt x="168" y="122"/>
                  </a:cubicBezTo>
                  <a:cubicBezTo>
                    <a:pt x="175" y="122"/>
                    <a:pt x="179" y="126"/>
                    <a:pt x="179" y="12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10" y="130"/>
                    <a:pt x="214" y="130"/>
                  </a:cubicBezTo>
                  <a:cubicBezTo>
                    <a:pt x="216" y="130"/>
                    <a:pt x="215" y="132"/>
                    <a:pt x="216" y="136"/>
                  </a:cubicBezTo>
                  <a:cubicBezTo>
                    <a:pt x="218" y="132"/>
                    <a:pt x="220" y="130"/>
                    <a:pt x="221" y="130"/>
                  </a:cubicBezTo>
                  <a:cubicBezTo>
                    <a:pt x="225" y="130"/>
                    <a:pt x="231" y="127"/>
                    <a:pt x="231" y="127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3"/>
                    <a:pt x="241" y="118"/>
                    <a:pt x="243" y="116"/>
                  </a:cubicBezTo>
                  <a:cubicBezTo>
                    <a:pt x="245" y="114"/>
                    <a:pt x="246" y="109"/>
                    <a:pt x="246" y="109"/>
                  </a:cubicBezTo>
                  <a:cubicBezTo>
                    <a:pt x="246" y="109"/>
                    <a:pt x="251" y="114"/>
                    <a:pt x="258" y="111"/>
                  </a:cubicBezTo>
                  <a:cubicBezTo>
                    <a:pt x="263" y="109"/>
                    <a:pt x="276" y="100"/>
                    <a:pt x="276" y="100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72" y="95"/>
                    <a:pt x="277" y="97"/>
                    <a:pt x="280" y="94"/>
                  </a:cubicBezTo>
                  <a:cubicBezTo>
                    <a:pt x="284" y="90"/>
                    <a:pt x="278" y="72"/>
                    <a:pt x="291" y="72"/>
                  </a:cubicBezTo>
                  <a:cubicBezTo>
                    <a:pt x="303" y="72"/>
                    <a:pt x="312" y="69"/>
                    <a:pt x="312" y="69"/>
                  </a:cubicBezTo>
                  <a:cubicBezTo>
                    <a:pt x="312" y="69"/>
                    <a:pt x="313" y="75"/>
                    <a:pt x="317" y="75"/>
                  </a:cubicBezTo>
                  <a:cubicBezTo>
                    <a:pt x="322" y="75"/>
                    <a:pt x="329" y="76"/>
                    <a:pt x="331" y="74"/>
                  </a:cubicBezTo>
                  <a:cubicBezTo>
                    <a:pt x="334" y="72"/>
                    <a:pt x="333" y="66"/>
                    <a:pt x="336" y="66"/>
                  </a:cubicBezTo>
                  <a:cubicBezTo>
                    <a:pt x="339" y="66"/>
                    <a:pt x="348" y="75"/>
                    <a:pt x="356" y="6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0" name="Freeform 185" descr="© INSCALE GmbH, 18.06.2010"/>
            <p:cNvSpPr>
              <a:spLocks noEditPoints="1"/>
            </p:cNvSpPr>
            <p:nvPr/>
          </p:nvSpPr>
          <p:spPr bwMode="auto">
            <a:xfrm>
              <a:off x="5109" y="2540"/>
              <a:ext cx="368" cy="207"/>
            </a:xfrm>
            <a:custGeom>
              <a:avLst/>
              <a:gdLst>
                <a:gd name="T0" fmla="*/ 25625 w 212"/>
                <a:gd name="T1" fmla="*/ 26073 h 119"/>
                <a:gd name="T2" fmla="*/ 0 w 212"/>
                <a:gd name="T3" fmla="*/ 11994 h 119"/>
                <a:gd name="T4" fmla="*/ 51315 w 212"/>
                <a:gd name="T5" fmla="*/ 26407 h 119"/>
                <a:gd name="T6" fmla="*/ 48638 w 212"/>
                <a:gd name="T7" fmla="*/ 23027 h 119"/>
                <a:gd name="T8" fmla="*/ 49192 w 212"/>
                <a:gd name="T9" fmla="*/ 20975 h 119"/>
                <a:gd name="T10" fmla="*/ 47246 w 212"/>
                <a:gd name="T11" fmla="*/ 18781 h 119"/>
                <a:gd name="T12" fmla="*/ 43224 w 212"/>
                <a:gd name="T13" fmla="*/ 18781 h 119"/>
                <a:gd name="T14" fmla="*/ 37099 w 212"/>
                <a:gd name="T15" fmla="*/ 17788 h 119"/>
                <a:gd name="T16" fmla="*/ 33045 w 212"/>
                <a:gd name="T17" fmla="*/ 16755 h 119"/>
                <a:gd name="T18" fmla="*/ 35175 w 212"/>
                <a:gd name="T19" fmla="*/ 10421 h 119"/>
                <a:gd name="T20" fmla="*/ 25875 w 212"/>
                <a:gd name="T21" fmla="*/ 8875 h 119"/>
                <a:gd name="T22" fmla="*/ 27031 w 212"/>
                <a:gd name="T23" fmla="*/ 3380 h 119"/>
                <a:gd name="T24" fmla="*/ 23877 w 212"/>
                <a:gd name="T25" fmla="*/ 2354 h 119"/>
                <a:gd name="T26" fmla="*/ 21936 w 212"/>
                <a:gd name="T27" fmla="*/ 3380 h 119"/>
                <a:gd name="T28" fmla="*/ 20264 w 212"/>
                <a:gd name="T29" fmla="*/ 2738 h 119"/>
                <a:gd name="T30" fmla="*/ 20195 w 212"/>
                <a:gd name="T31" fmla="*/ 1353 h 119"/>
                <a:gd name="T32" fmla="*/ 16470 w 212"/>
                <a:gd name="T33" fmla="*/ 1353 h 119"/>
                <a:gd name="T34" fmla="*/ 14201 w 212"/>
                <a:gd name="T35" fmla="*/ 2021 h 119"/>
                <a:gd name="T36" fmla="*/ 10712 w 212"/>
                <a:gd name="T37" fmla="*/ 6116 h 119"/>
                <a:gd name="T38" fmla="*/ 7030 w 212"/>
                <a:gd name="T39" fmla="*/ 7280 h 119"/>
                <a:gd name="T40" fmla="*/ 4050 w 212"/>
                <a:gd name="T41" fmla="*/ 10226 h 119"/>
                <a:gd name="T42" fmla="*/ 257 w 212"/>
                <a:gd name="T43" fmla="*/ 12390 h 119"/>
                <a:gd name="T44" fmla="*/ 5466 w 212"/>
                <a:gd name="T45" fmla="*/ 15181 h 119"/>
                <a:gd name="T46" fmla="*/ 14585 w 212"/>
                <a:gd name="T47" fmla="*/ 26073 h 119"/>
                <a:gd name="T48" fmla="*/ 25625 w 212"/>
                <a:gd name="T49" fmla="*/ 26073 h 119"/>
                <a:gd name="T50" fmla="*/ 31054 w 212"/>
                <a:gd name="T51" fmla="*/ 25630 h 119"/>
                <a:gd name="T52" fmla="*/ 32276 w 212"/>
                <a:gd name="T53" fmla="*/ 24621 h 119"/>
                <a:gd name="T54" fmla="*/ 35767 w 212"/>
                <a:gd name="T55" fmla="*/ 24621 h 119"/>
                <a:gd name="T56" fmla="*/ 39888 w 212"/>
                <a:gd name="T57" fmla="*/ 25070 h 119"/>
                <a:gd name="T58" fmla="*/ 43946 w 212"/>
                <a:gd name="T59" fmla="*/ 26642 h 119"/>
                <a:gd name="T60" fmla="*/ 49961 w 212"/>
                <a:gd name="T61" fmla="*/ 28429 h 119"/>
                <a:gd name="T62" fmla="*/ 52671 w 212"/>
                <a:gd name="T63" fmla="*/ 26854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119"/>
                <a:gd name="T98" fmla="*/ 212 w 212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119">
                  <a:moveTo>
                    <a:pt x="103" y="103"/>
                  </a:moveTo>
                  <a:cubicBezTo>
                    <a:pt x="103" y="103"/>
                    <a:pt x="103" y="103"/>
                    <a:pt x="103" y="103"/>
                  </a:cubicBezTo>
                  <a:moveTo>
                    <a:pt x="1" y="49"/>
                  </a:moveTo>
                  <a:cubicBezTo>
                    <a:pt x="1" y="48"/>
                    <a:pt x="1" y="48"/>
                    <a:pt x="0" y="47"/>
                  </a:cubicBezTo>
                  <a:cubicBezTo>
                    <a:pt x="1" y="48"/>
                    <a:pt x="1" y="48"/>
                    <a:pt x="1" y="49"/>
                  </a:cubicBezTo>
                  <a:close/>
                  <a:moveTo>
                    <a:pt x="207" y="104"/>
                  </a:moveTo>
                  <a:cubicBezTo>
                    <a:pt x="207" y="104"/>
                    <a:pt x="206" y="99"/>
                    <a:pt x="205" y="96"/>
                  </a:cubicBezTo>
                  <a:cubicBezTo>
                    <a:pt x="205" y="92"/>
                    <a:pt x="196" y="94"/>
                    <a:pt x="196" y="91"/>
                  </a:cubicBezTo>
                  <a:cubicBezTo>
                    <a:pt x="196" y="88"/>
                    <a:pt x="200" y="90"/>
                    <a:pt x="203" y="88"/>
                  </a:cubicBezTo>
                  <a:cubicBezTo>
                    <a:pt x="207" y="86"/>
                    <a:pt x="203" y="85"/>
                    <a:pt x="198" y="83"/>
                  </a:cubicBezTo>
                  <a:cubicBezTo>
                    <a:pt x="193" y="82"/>
                    <a:pt x="189" y="83"/>
                    <a:pt x="186" y="81"/>
                  </a:cubicBezTo>
                  <a:cubicBezTo>
                    <a:pt x="185" y="77"/>
                    <a:pt x="188" y="75"/>
                    <a:pt x="190" y="74"/>
                  </a:cubicBezTo>
                  <a:cubicBezTo>
                    <a:pt x="192" y="73"/>
                    <a:pt x="191" y="69"/>
                    <a:pt x="183" y="69"/>
                  </a:cubicBezTo>
                  <a:cubicBezTo>
                    <a:pt x="176" y="69"/>
                    <a:pt x="176" y="73"/>
                    <a:pt x="174" y="74"/>
                  </a:cubicBezTo>
                  <a:cubicBezTo>
                    <a:pt x="170" y="75"/>
                    <a:pt x="163" y="70"/>
                    <a:pt x="160" y="68"/>
                  </a:cubicBezTo>
                  <a:cubicBezTo>
                    <a:pt x="157" y="67"/>
                    <a:pt x="151" y="70"/>
                    <a:pt x="149" y="70"/>
                  </a:cubicBezTo>
                  <a:cubicBezTo>
                    <a:pt x="147" y="70"/>
                    <a:pt x="148" y="67"/>
                    <a:pt x="146" y="66"/>
                  </a:cubicBezTo>
                  <a:cubicBezTo>
                    <a:pt x="144" y="65"/>
                    <a:pt x="136" y="68"/>
                    <a:pt x="133" y="66"/>
                  </a:cubicBezTo>
                  <a:cubicBezTo>
                    <a:pt x="130" y="64"/>
                    <a:pt x="144" y="59"/>
                    <a:pt x="146" y="56"/>
                  </a:cubicBezTo>
                  <a:cubicBezTo>
                    <a:pt x="148" y="53"/>
                    <a:pt x="146" y="43"/>
                    <a:pt x="142" y="41"/>
                  </a:cubicBezTo>
                  <a:cubicBezTo>
                    <a:pt x="139" y="38"/>
                    <a:pt x="131" y="43"/>
                    <a:pt x="123" y="41"/>
                  </a:cubicBezTo>
                  <a:cubicBezTo>
                    <a:pt x="114" y="39"/>
                    <a:pt x="104" y="35"/>
                    <a:pt x="104" y="35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11" y="20"/>
                    <a:pt x="109" y="13"/>
                  </a:cubicBezTo>
                  <a:cubicBezTo>
                    <a:pt x="107" y="8"/>
                    <a:pt x="96" y="13"/>
                    <a:pt x="96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12"/>
                    <a:pt x="88" y="13"/>
                  </a:cubicBezTo>
                  <a:cubicBezTo>
                    <a:pt x="84" y="13"/>
                    <a:pt x="87" y="19"/>
                    <a:pt x="84" y="19"/>
                  </a:cubicBezTo>
                  <a:cubicBezTo>
                    <a:pt x="81" y="19"/>
                    <a:pt x="84" y="12"/>
                    <a:pt x="82" y="11"/>
                  </a:cubicBezTo>
                  <a:cubicBezTo>
                    <a:pt x="80" y="10"/>
                    <a:pt x="77" y="17"/>
                    <a:pt x="74" y="17"/>
                  </a:cubicBezTo>
                  <a:cubicBezTo>
                    <a:pt x="70" y="16"/>
                    <a:pt x="82" y="10"/>
                    <a:pt x="81" y="5"/>
                  </a:cubicBezTo>
                  <a:cubicBezTo>
                    <a:pt x="80" y="0"/>
                    <a:pt x="74" y="5"/>
                    <a:pt x="71" y="6"/>
                  </a:cubicBezTo>
                  <a:cubicBezTo>
                    <a:pt x="70" y="6"/>
                    <a:pt x="68" y="5"/>
                    <a:pt x="66" y="5"/>
                  </a:cubicBezTo>
                  <a:cubicBezTo>
                    <a:pt x="66" y="6"/>
                    <a:pt x="66" y="6"/>
                    <a:pt x="65" y="7"/>
                  </a:cubicBezTo>
                  <a:cubicBezTo>
                    <a:pt x="62" y="10"/>
                    <a:pt x="57" y="8"/>
                    <a:pt x="57" y="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48" y="22"/>
                    <a:pt x="43" y="24"/>
                  </a:cubicBezTo>
                  <a:cubicBezTo>
                    <a:pt x="36" y="27"/>
                    <a:pt x="31" y="22"/>
                    <a:pt x="31" y="22"/>
                  </a:cubicBezTo>
                  <a:cubicBezTo>
                    <a:pt x="31" y="22"/>
                    <a:pt x="30" y="27"/>
                    <a:pt x="28" y="29"/>
                  </a:cubicBezTo>
                  <a:cubicBezTo>
                    <a:pt x="26" y="31"/>
                    <a:pt x="17" y="36"/>
                    <a:pt x="17" y="3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0" y="43"/>
                    <a:pt x="6" y="43"/>
                  </a:cubicBezTo>
                  <a:cubicBezTo>
                    <a:pt x="5" y="43"/>
                    <a:pt x="3" y="45"/>
                    <a:pt x="1" y="49"/>
                  </a:cubicBezTo>
                  <a:cubicBezTo>
                    <a:pt x="1" y="50"/>
                    <a:pt x="1" y="52"/>
                    <a:pt x="4" y="52"/>
                  </a:cubicBezTo>
                  <a:cubicBezTo>
                    <a:pt x="10" y="52"/>
                    <a:pt x="19" y="51"/>
                    <a:pt x="22" y="60"/>
                  </a:cubicBezTo>
                  <a:cubicBezTo>
                    <a:pt x="25" y="71"/>
                    <a:pt x="22" y="84"/>
                    <a:pt x="32" y="94"/>
                  </a:cubicBezTo>
                  <a:cubicBezTo>
                    <a:pt x="43" y="103"/>
                    <a:pt x="51" y="108"/>
                    <a:pt x="59" y="103"/>
                  </a:cubicBezTo>
                  <a:cubicBezTo>
                    <a:pt x="67" y="97"/>
                    <a:pt x="71" y="90"/>
                    <a:pt x="83" y="94"/>
                  </a:cubicBezTo>
                  <a:cubicBezTo>
                    <a:pt x="95" y="96"/>
                    <a:pt x="103" y="103"/>
                    <a:pt x="103" y="103"/>
                  </a:cubicBezTo>
                  <a:cubicBezTo>
                    <a:pt x="103" y="103"/>
                    <a:pt x="110" y="91"/>
                    <a:pt x="115" y="90"/>
                  </a:cubicBezTo>
                  <a:cubicBezTo>
                    <a:pt x="121" y="89"/>
                    <a:pt x="125" y="101"/>
                    <a:pt x="125" y="101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97"/>
                    <a:pt x="150" y="86"/>
                    <a:pt x="155" y="86"/>
                  </a:cubicBezTo>
                  <a:cubicBezTo>
                    <a:pt x="160" y="86"/>
                    <a:pt x="161" y="99"/>
                    <a:pt x="161" y="99"/>
                  </a:cubicBezTo>
                  <a:cubicBezTo>
                    <a:pt x="161" y="99"/>
                    <a:pt x="169" y="97"/>
                    <a:pt x="173" y="97"/>
                  </a:cubicBezTo>
                  <a:cubicBezTo>
                    <a:pt x="177" y="98"/>
                    <a:pt x="177" y="105"/>
                    <a:pt x="177" y="105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212" y="106"/>
                    <a:pt x="212" y="106"/>
                    <a:pt x="212" y="106"/>
                  </a:cubicBezTo>
                  <a:lnTo>
                    <a:pt x="207" y="10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1" name="Freeform 186" descr="© INSCALE GmbH, 18.06.2010"/>
            <p:cNvSpPr>
              <a:spLocks noEditPoints="1"/>
            </p:cNvSpPr>
            <p:nvPr/>
          </p:nvSpPr>
          <p:spPr bwMode="auto">
            <a:xfrm>
              <a:off x="3653" y="2601"/>
              <a:ext cx="1774" cy="991"/>
            </a:xfrm>
            <a:custGeom>
              <a:avLst/>
              <a:gdLst>
                <a:gd name="T0" fmla="*/ 6020 w 1022"/>
                <a:gd name="T1" fmla="*/ 81411 h 573"/>
                <a:gd name="T2" fmla="*/ 12203 w 1022"/>
                <a:gd name="T3" fmla="*/ 78545 h 573"/>
                <a:gd name="T4" fmla="*/ 25310 w 1022"/>
                <a:gd name="T5" fmla="*/ 67711 h 573"/>
                <a:gd name="T6" fmla="*/ 33487 w 1022"/>
                <a:gd name="T7" fmla="*/ 65859 h 573"/>
                <a:gd name="T8" fmla="*/ 25617 w 1022"/>
                <a:gd name="T9" fmla="*/ 57732 h 573"/>
                <a:gd name="T10" fmla="*/ 21607 w 1022"/>
                <a:gd name="T11" fmla="*/ 52208 h 573"/>
                <a:gd name="T12" fmla="*/ 13571 w 1022"/>
                <a:gd name="T13" fmla="*/ 51463 h 573"/>
                <a:gd name="T14" fmla="*/ 6020 w 1022"/>
                <a:gd name="T15" fmla="*/ 57732 h 573"/>
                <a:gd name="T16" fmla="*/ 7171 w 1022"/>
                <a:gd name="T17" fmla="*/ 63211 h 573"/>
                <a:gd name="T18" fmla="*/ 6171 w 1022"/>
                <a:gd name="T19" fmla="*/ 71871 h 573"/>
                <a:gd name="T20" fmla="*/ 10151 w 1022"/>
                <a:gd name="T21" fmla="*/ 78360 h 573"/>
                <a:gd name="T22" fmla="*/ 3689 w 1022"/>
                <a:gd name="T23" fmla="*/ 84629 h 573"/>
                <a:gd name="T24" fmla="*/ 241641 w 1022"/>
                <a:gd name="T25" fmla="*/ 44583 h 573"/>
                <a:gd name="T26" fmla="*/ 234880 w 1022"/>
                <a:gd name="T27" fmla="*/ 30588 h 573"/>
                <a:gd name="T28" fmla="*/ 233906 w 1022"/>
                <a:gd name="T29" fmla="*/ 16359 h 573"/>
                <a:gd name="T30" fmla="*/ 209256 w 1022"/>
                <a:gd name="T31" fmla="*/ 3986 h 573"/>
                <a:gd name="T32" fmla="*/ 195987 w 1022"/>
                <a:gd name="T33" fmla="*/ 3374 h 573"/>
                <a:gd name="T34" fmla="*/ 178855 w 1022"/>
                <a:gd name="T35" fmla="*/ 15147 h 573"/>
                <a:gd name="T36" fmla="*/ 145826 w 1022"/>
                <a:gd name="T37" fmla="*/ 31473 h 573"/>
                <a:gd name="T38" fmla="*/ 128332 w 1022"/>
                <a:gd name="T39" fmla="*/ 30920 h 573"/>
                <a:gd name="T40" fmla="*/ 111253 w 1022"/>
                <a:gd name="T41" fmla="*/ 31473 h 573"/>
                <a:gd name="T42" fmla="*/ 92536 w 1022"/>
                <a:gd name="T43" fmla="*/ 33052 h 573"/>
                <a:gd name="T44" fmla="*/ 68469 w 1022"/>
                <a:gd name="T45" fmla="*/ 49564 h 573"/>
                <a:gd name="T46" fmla="*/ 54077 w 1022"/>
                <a:gd name="T47" fmla="*/ 56527 h 573"/>
                <a:gd name="T48" fmla="*/ 39085 w 1022"/>
                <a:gd name="T49" fmla="*/ 62661 h 573"/>
                <a:gd name="T50" fmla="*/ 49179 w 1022"/>
                <a:gd name="T51" fmla="*/ 66290 h 573"/>
                <a:gd name="T52" fmla="*/ 37506 w 1022"/>
                <a:gd name="T53" fmla="*/ 72523 h 573"/>
                <a:gd name="T54" fmla="*/ 37506 w 1022"/>
                <a:gd name="T55" fmla="*/ 74178 h 573"/>
                <a:gd name="T56" fmla="*/ 24074 w 1022"/>
                <a:gd name="T57" fmla="*/ 75171 h 573"/>
                <a:gd name="T58" fmla="*/ 19852 w 1022"/>
                <a:gd name="T59" fmla="*/ 76828 h 573"/>
                <a:gd name="T60" fmla="*/ 9156 w 1022"/>
                <a:gd name="T61" fmla="*/ 85397 h 573"/>
                <a:gd name="T62" fmla="*/ 6403 w 1022"/>
                <a:gd name="T63" fmla="*/ 95492 h 573"/>
                <a:gd name="T64" fmla="*/ 16469 w 1022"/>
                <a:gd name="T65" fmla="*/ 98460 h 573"/>
                <a:gd name="T66" fmla="*/ 18139 w 1022"/>
                <a:gd name="T67" fmla="*/ 106677 h 573"/>
                <a:gd name="T68" fmla="*/ 19618 w 1022"/>
                <a:gd name="T69" fmla="*/ 109940 h 573"/>
                <a:gd name="T70" fmla="*/ 17150 w 1022"/>
                <a:gd name="T71" fmla="*/ 108372 h 573"/>
                <a:gd name="T72" fmla="*/ 17620 w 1022"/>
                <a:gd name="T73" fmla="*/ 114456 h 573"/>
                <a:gd name="T74" fmla="*/ 26648 w 1022"/>
                <a:gd name="T75" fmla="*/ 118823 h 573"/>
                <a:gd name="T76" fmla="*/ 27353 w 1022"/>
                <a:gd name="T77" fmla="*/ 122057 h 573"/>
                <a:gd name="T78" fmla="*/ 32276 w 1022"/>
                <a:gd name="T79" fmla="*/ 125428 h 573"/>
                <a:gd name="T80" fmla="*/ 31736 w 1022"/>
                <a:gd name="T81" fmla="*/ 129247 h 573"/>
                <a:gd name="T82" fmla="*/ 37174 w 1022"/>
                <a:gd name="T83" fmla="*/ 131258 h 573"/>
                <a:gd name="T84" fmla="*/ 36513 w 1022"/>
                <a:gd name="T85" fmla="*/ 132654 h 573"/>
                <a:gd name="T86" fmla="*/ 40219 w 1022"/>
                <a:gd name="T87" fmla="*/ 133194 h 573"/>
                <a:gd name="T88" fmla="*/ 43541 w 1022"/>
                <a:gd name="T89" fmla="*/ 130008 h 573"/>
                <a:gd name="T90" fmla="*/ 51673 w 1022"/>
                <a:gd name="T91" fmla="*/ 130566 h 573"/>
                <a:gd name="T92" fmla="*/ 54978 w 1022"/>
                <a:gd name="T93" fmla="*/ 131915 h 573"/>
                <a:gd name="T94" fmla="*/ 59814 w 1022"/>
                <a:gd name="T95" fmla="*/ 134186 h 573"/>
                <a:gd name="T96" fmla="*/ 78209 w 1022"/>
                <a:gd name="T97" fmla="*/ 130705 h 573"/>
                <a:gd name="T98" fmla="*/ 97186 w 1022"/>
                <a:gd name="T99" fmla="*/ 122789 h 573"/>
                <a:gd name="T100" fmla="*/ 139778 w 1022"/>
                <a:gd name="T101" fmla="*/ 109278 h 573"/>
                <a:gd name="T102" fmla="*/ 150523 w 1022"/>
                <a:gd name="T103" fmla="*/ 104932 h 573"/>
                <a:gd name="T104" fmla="*/ 156681 w 1022"/>
                <a:gd name="T105" fmla="*/ 112931 h 573"/>
                <a:gd name="T106" fmla="*/ 160219 w 1022"/>
                <a:gd name="T107" fmla="*/ 98863 h 573"/>
                <a:gd name="T108" fmla="*/ 175531 w 1022"/>
                <a:gd name="T109" fmla="*/ 90293 h 573"/>
                <a:gd name="T110" fmla="*/ 214694 w 1022"/>
                <a:gd name="T111" fmla="*/ 71183 h 573"/>
                <a:gd name="T112" fmla="*/ 226053 w 1022"/>
                <a:gd name="T113" fmla="*/ 60672 h 573"/>
                <a:gd name="T114" fmla="*/ 242047 w 1022"/>
                <a:gd name="T115" fmla="*/ 57056 h 573"/>
                <a:gd name="T116" fmla="*/ 253349 w 1022"/>
                <a:gd name="T117" fmla="*/ 53116 h 5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2"/>
                <a:gd name="T178" fmla="*/ 0 h 573"/>
                <a:gd name="T179" fmla="*/ 1022 w 1022"/>
                <a:gd name="T180" fmla="*/ 573 h 5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2" name="Freeform 187" descr="© INSCALE GmbH, 18.06.2010"/>
            <p:cNvSpPr>
              <a:spLocks/>
            </p:cNvSpPr>
            <p:nvPr/>
          </p:nvSpPr>
          <p:spPr bwMode="auto">
            <a:xfrm>
              <a:off x="4740" y="3562"/>
              <a:ext cx="109" cy="223"/>
            </a:xfrm>
            <a:custGeom>
              <a:avLst/>
              <a:gdLst>
                <a:gd name="T0" fmla="*/ 6284 w 63"/>
                <a:gd name="T1" fmla="*/ 25196 h 129"/>
                <a:gd name="T2" fmla="*/ 8896 w 63"/>
                <a:gd name="T3" fmla="*/ 20653 h 129"/>
                <a:gd name="T4" fmla="*/ 8592 w 63"/>
                <a:gd name="T5" fmla="*/ 19697 h 129"/>
                <a:gd name="T6" fmla="*/ 10249 w 63"/>
                <a:gd name="T7" fmla="*/ 17942 h 129"/>
                <a:gd name="T8" fmla="*/ 7007 w 63"/>
                <a:gd name="T9" fmla="*/ 17610 h 129"/>
                <a:gd name="T10" fmla="*/ 7490 w 63"/>
                <a:gd name="T11" fmla="*/ 16015 h 129"/>
                <a:gd name="T12" fmla="*/ 8492 w 63"/>
                <a:gd name="T13" fmla="*/ 15318 h 129"/>
                <a:gd name="T14" fmla="*/ 12959 w 63"/>
                <a:gd name="T15" fmla="*/ 13370 h 129"/>
                <a:gd name="T16" fmla="*/ 11570 w 63"/>
                <a:gd name="T17" fmla="*/ 12144 h 129"/>
                <a:gd name="T18" fmla="*/ 11102 w 63"/>
                <a:gd name="T19" fmla="*/ 11164 h 129"/>
                <a:gd name="T20" fmla="*/ 13865 w 63"/>
                <a:gd name="T21" fmla="*/ 10761 h 129"/>
                <a:gd name="T22" fmla="*/ 11570 w 63"/>
                <a:gd name="T23" fmla="*/ 10061 h 129"/>
                <a:gd name="T24" fmla="*/ 14693 w 63"/>
                <a:gd name="T25" fmla="*/ 6458 h 129"/>
                <a:gd name="T26" fmla="*/ 11570 w 63"/>
                <a:gd name="T27" fmla="*/ 3983 h 129"/>
                <a:gd name="T28" fmla="*/ 11570 w 63"/>
                <a:gd name="T29" fmla="*/ 2645 h 129"/>
                <a:gd name="T30" fmla="*/ 8492 w 63"/>
                <a:gd name="T31" fmla="*/ 2304 h 129"/>
                <a:gd name="T32" fmla="*/ 9146 w 63"/>
                <a:gd name="T33" fmla="*/ 0 h 129"/>
                <a:gd name="T34" fmla="*/ 7007 w 63"/>
                <a:gd name="T35" fmla="*/ 247 h 129"/>
                <a:gd name="T36" fmla="*/ 6687 w 63"/>
                <a:gd name="T37" fmla="*/ 1333 h 129"/>
                <a:gd name="T38" fmla="*/ 4908 w 63"/>
                <a:gd name="T39" fmla="*/ 1653 h 129"/>
                <a:gd name="T40" fmla="*/ 3377 w 63"/>
                <a:gd name="T41" fmla="*/ 2858 h 129"/>
                <a:gd name="T42" fmla="*/ 3632 w 63"/>
                <a:gd name="T43" fmla="*/ 4865 h 129"/>
                <a:gd name="T44" fmla="*/ 1353 w 63"/>
                <a:gd name="T45" fmla="*/ 6591 h 129"/>
                <a:gd name="T46" fmla="*/ 1291 w 63"/>
                <a:gd name="T47" fmla="*/ 8541 h 129"/>
                <a:gd name="T48" fmla="*/ 249 w 63"/>
                <a:gd name="T49" fmla="*/ 9091 h 129"/>
                <a:gd name="T50" fmla="*/ 431 w 63"/>
                <a:gd name="T51" fmla="*/ 11717 h 129"/>
                <a:gd name="T52" fmla="*/ 2341 w 63"/>
                <a:gd name="T53" fmla="*/ 13370 h 129"/>
                <a:gd name="T54" fmla="*/ 1353 w 63"/>
                <a:gd name="T55" fmla="*/ 15002 h 129"/>
                <a:gd name="T56" fmla="*/ 746 w 63"/>
                <a:gd name="T57" fmla="*/ 18348 h 129"/>
                <a:gd name="T58" fmla="*/ 959 w 63"/>
                <a:gd name="T59" fmla="*/ 22331 h 129"/>
                <a:gd name="T60" fmla="*/ 431 w 63"/>
                <a:gd name="T61" fmla="*/ 22858 h 129"/>
                <a:gd name="T62" fmla="*/ 746 w 63"/>
                <a:gd name="T63" fmla="*/ 25934 h 129"/>
                <a:gd name="T64" fmla="*/ 0 w 63"/>
                <a:gd name="T65" fmla="*/ 26706 h 129"/>
                <a:gd name="T66" fmla="*/ 0 w 63"/>
                <a:gd name="T67" fmla="*/ 27464 h 129"/>
                <a:gd name="T68" fmla="*/ 746 w 63"/>
                <a:gd name="T69" fmla="*/ 27464 h 129"/>
                <a:gd name="T70" fmla="*/ 431 w 63"/>
                <a:gd name="T71" fmla="*/ 30065 h 129"/>
                <a:gd name="T72" fmla="*/ 1952 w 63"/>
                <a:gd name="T73" fmla="*/ 29745 h 129"/>
                <a:gd name="T74" fmla="*/ 2870 w 63"/>
                <a:gd name="T75" fmla="*/ 28789 h 129"/>
                <a:gd name="T76" fmla="*/ 4588 w 63"/>
                <a:gd name="T77" fmla="*/ 29116 h 129"/>
                <a:gd name="T78" fmla="*/ 4588 w 63"/>
                <a:gd name="T79" fmla="*/ 26706 h 129"/>
                <a:gd name="T80" fmla="*/ 4588 w 63"/>
                <a:gd name="T81" fmla="*/ 25196 h 129"/>
                <a:gd name="T82" fmla="*/ 6284 w 63"/>
                <a:gd name="T83" fmla="*/ 25196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129"/>
                <a:gd name="T128" fmla="*/ 63 w 63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129">
                  <a:moveTo>
                    <a:pt x="26" y="106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43" y="79"/>
                    <a:pt x="43" y="75"/>
                  </a:cubicBezTo>
                  <a:cubicBezTo>
                    <a:pt x="44" y="72"/>
                    <a:pt x="29" y="74"/>
                    <a:pt x="29" y="74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5" y="66"/>
                    <a:pt x="35" y="64"/>
                  </a:cubicBezTo>
                  <a:cubicBezTo>
                    <a:pt x="35" y="61"/>
                    <a:pt x="54" y="56"/>
                    <a:pt x="54" y="5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58" y="32"/>
                    <a:pt x="61" y="27"/>
                  </a:cubicBezTo>
                  <a:cubicBezTo>
                    <a:pt x="63" y="22"/>
                    <a:pt x="48" y="17"/>
                    <a:pt x="48" y="1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9" y="24"/>
                    <a:pt x="6" y="28"/>
                  </a:cubicBezTo>
                  <a:cubicBezTo>
                    <a:pt x="4" y="31"/>
                    <a:pt x="6" y="33"/>
                    <a:pt x="5" y="36"/>
                  </a:cubicBezTo>
                  <a:cubicBezTo>
                    <a:pt x="3" y="38"/>
                    <a:pt x="1" y="38"/>
                    <a:pt x="1" y="3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0" y="52"/>
                    <a:pt x="10" y="56"/>
                  </a:cubicBezTo>
                  <a:cubicBezTo>
                    <a:pt x="10" y="60"/>
                    <a:pt x="6" y="63"/>
                    <a:pt x="6" y="63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5" y="126"/>
                    <a:pt x="8" y="125"/>
                  </a:cubicBezTo>
                  <a:cubicBezTo>
                    <a:pt x="10" y="123"/>
                    <a:pt x="12" y="121"/>
                    <a:pt x="12" y="121"/>
                  </a:cubicBezTo>
                  <a:cubicBezTo>
                    <a:pt x="12" y="121"/>
                    <a:pt x="15" y="129"/>
                    <a:pt x="19" y="122"/>
                  </a:cubicBezTo>
                  <a:cubicBezTo>
                    <a:pt x="25" y="115"/>
                    <a:pt x="19" y="112"/>
                    <a:pt x="19" y="112"/>
                  </a:cubicBezTo>
                  <a:cubicBezTo>
                    <a:pt x="19" y="106"/>
                    <a:pt x="19" y="106"/>
                    <a:pt x="19" y="106"/>
                  </a:cubicBezTo>
                  <a:lnTo>
                    <a:pt x="26" y="1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3" name="Freeform 188" descr="© INSCALE GmbH, 18.06.2010"/>
            <p:cNvSpPr>
              <a:spLocks/>
            </p:cNvSpPr>
            <p:nvPr/>
          </p:nvSpPr>
          <p:spPr bwMode="auto">
            <a:xfrm>
              <a:off x="4700" y="3070"/>
              <a:ext cx="534" cy="744"/>
            </a:xfrm>
            <a:custGeom>
              <a:avLst/>
              <a:gdLst>
                <a:gd name="T0" fmla="*/ 72185 w 308"/>
                <a:gd name="T1" fmla="*/ 35850 h 430"/>
                <a:gd name="T2" fmla="*/ 67298 w 308"/>
                <a:gd name="T3" fmla="*/ 23076 h 430"/>
                <a:gd name="T4" fmla="*/ 70450 w 308"/>
                <a:gd name="T5" fmla="*/ 12124 h 430"/>
                <a:gd name="T6" fmla="*/ 74108 w 308"/>
                <a:gd name="T7" fmla="*/ 4329 h 430"/>
                <a:gd name="T8" fmla="*/ 72888 w 308"/>
                <a:gd name="T9" fmla="*/ 249 h 430"/>
                <a:gd name="T10" fmla="*/ 64227 w 308"/>
                <a:gd name="T11" fmla="*/ 6284 h 430"/>
                <a:gd name="T12" fmla="*/ 43752 w 308"/>
                <a:gd name="T13" fmla="*/ 21356 h 430"/>
                <a:gd name="T14" fmla="*/ 31686 w 308"/>
                <a:gd name="T15" fmla="*/ 26644 h 430"/>
                <a:gd name="T16" fmla="*/ 19836 w 308"/>
                <a:gd name="T17" fmla="*/ 30580 h 430"/>
                <a:gd name="T18" fmla="*/ 17698 w 308"/>
                <a:gd name="T19" fmla="*/ 32674 h 430"/>
                <a:gd name="T20" fmla="*/ 10356 w 308"/>
                <a:gd name="T21" fmla="*/ 34207 h 430"/>
                <a:gd name="T22" fmla="*/ 5378 w 308"/>
                <a:gd name="T23" fmla="*/ 40382 h 430"/>
                <a:gd name="T24" fmla="*/ 5042 w 308"/>
                <a:gd name="T25" fmla="*/ 45128 h 430"/>
                <a:gd name="T26" fmla="*/ 4998 w 308"/>
                <a:gd name="T27" fmla="*/ 52369 h 430"/>
                <a:gd name="T28" fmla="*/ 0 w 308"/>
                <a:gd name="T29" fmla="*/ 53902 h 430"/>
                <a:gd name="T30" fmla="*/ 967 w 308"/>
                <a:gd name="T31" fmla="*/ 56724 h 430"/>
                <a:gd name="T32" fmla="*/ 766 w 308"/>
                <a:gd name="T33" fmla="*/ 58420 h 430"/>
                <a:gd name="T34" fmla="*/ 3991 w 308"/>
                <a:gd name="T35" fmla="*/ 61032 h 430"/>
                <a:gd name="T36" fmla="*/ 5378 w 308"/>
                <a:gd name="T37" fmla="*/ 67209 h 430"/>
                <a:gd name="T38" fmla="*/ 8332 w 308"/>
                <a:gd name="T39" fmla="*/ 71395 h 430"/>
                <a:gd name="T40" fmla="*/ 12471 w 308"/>
                <a:gd name="T41" fmla="*/ 69818 h 430"/>
                <a:gd name="T42" fmla="*/ 15023 w 308"/>
                <a:gd name="T43" fmla="*/ 68275 h 430"/>
                <a:gd name="T44" fmla="*/ 17386 w 308"/>
                <a:gd name="T45" fmla="*/ 70839 h 430"/>
                <a:gd name="T46" fmla="*/ 20663 w 308"/>
                <a:gd name="T47" fmla="*/ 74770 h 430"/>
                <a:gd name="T48" fmla="*/ 19836 w 308"/>
                <a:gd name="T49" fmla="*/ 79099 h 430"/>
                <a:gd name="T50" fmla="*/ 17386 w 308"/>
                <a:gd name="T51" fmla="*/ 80615 h 430"/>
                <a:gd name="T52" fmla="*/ 14260 w 308"/>
                <a:gd name="T53" fmla="*/ 83707 h 430"/>
                <a:gd name="T54" fmla="*/ 12707 w 308"/>
                <a:gd name="T55" fmla="*/ 86022 h 430"/>
                <a:gd name="T56" fmla="*/ 14446 w 308"/>
                <a:gd name="T57" fmla="*/ 88295 h 430"/>
                <a:gd name="T58" fmla="*/ 11996 w 308"/>
                <a:gd name="T59" fmla="*/ 93837 h 430"/>
                <a:gd name="T60" fmla="*/ 13326 w 308"/>
                <a:gd name="T61" fmla="*/ 98405 h 430"/>
                <a:gd name="T62" fmla="*/ 18922 w 308"/>
                <a:gd name="T63" fmla="*/ 100748 h 430"/>
                <a:gd name="T64" fmla="*/ 22794 w 308"/>
                <a:gd name="T65" fmla="*/ 103167 h 430"/>
                <a:gd name="T66" fmla="*/ 26456 w 308"/>
                <a:gd name="T67" fmla="*/ 103378 h 430"/>
                <a:gd name="T68" fmla="*/ 74635 w 308"/>
                <a:gd name="T69" fmla="*/ 49483 h 430"/>
                <a:gd name="T70" fmla="*/ 74881 w 308"/>
                <a:gd name="T71" fmla="*/ 45448 h 430"/>
                <a:gd name="T72" fmla="*/ 75287 w 308"/>
                <a:gd name="T73" fmla="*/ 42107 h 4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430"/>
                <a:gd name="T113" fmla="*/ 308 w 308"/>
                <a:gd name="T114" fmla="*/ 430 h 4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430">
                  <a:moveTo>
                    <a:pt x="307" y="175"/>
                  </a:moveTo>
                  <a:cubicBezTo>
                    <a:pt x="307" y="175"/>
                    <a:pt x="297" y="164"/>
                    <a:pt x="294" y="149"/>
                  </a:cubicBezTo>
                  <a:cubicBezTo>
                    <a:pt x="290" y="133"/>
                    <a:pt x="295" y="121"/>
                    <a:pt x="289" y="113"/>
                  </a:cubicBezTo>
                  <a:cubicBezTo>
                    <a:pt x="285" y="105"/>
                    <a:pt x="278" y="106"/>
                    <a:pt x="274" y="96"/>
                  </a:cubicBezTo>
                  <a:cubicBezTo>
                    <a:pt x="270" y="88"/>
                    <a:pt x="264" y="74"/>
                    <a:pt x="268" y="66"/>
                  </a:cubicBezTo>
                  <a:cubicBezTo>
                    <a:pt x="273" y="60"/>
                    <a:pt x="282" y="62"/>
                    <a:pt x="287" y="50"/>
                  </a:cubicBezTo>
                  <a:cubicBezTo>
                    <a:pt x="294" y="39"/>
                    <a:pt x="296" y="26"/>
                    <a:pt x="296" y="26"/>
                  </a:cubicBezTo>
                  <a:cubicBezTo>
                    <a:pt x="296" y="26"/>
                    <a:pt x="302" y="21"/>
                    <a:pt x="302" y="18"/>
                  </a:cubicBezTo>
                  <a:cubicBezTo>
                    <a:pt x="302" y="14"/>
                    <a:pt x="301" y="5"/>
                    <a:pt x="301" y="5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2" y="17"/>
                    <a:pt x="262" y="26"/>
                  </a:cubicBezTo>
                  <a:cubicBezTo>
                    <a:pt x="242" y="34"/>
                    <a:pt x="222" y="42"/>
                    <a:pt x="222" y="42"/>
                  </a:cubicBezTo>
                  <a:cubicBezTo>
                    <a:pt x="222" y="42"/>
                    <a:pt x="193" y="77"/>
                    <a:pt x="178" y="89"/>
                  </a:cubicBezTo>
                  <a:cubicBezTo>
                    <a:pt x="163" y="100"/>
                    <a:pt x="148" y="102"/>
                    <a:pt x="148" y="102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11" y="101"/>
                    <a:pt x="104" y="106"/>
                  </a:cubicBezTo>
                  <a:cubicBezTo>
                    <a:pt x="95" y="109"/>
                    <a:pt x="81" y="127"/>
                    <a:pt x="81" y="127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23" y="139"/>
                    <a:pt x="23" y="145"/>
                  </a:cubicBezTo>
                  <a:cubicBezTo>
                    <a:pt x="22" y="152"/>
                    <a:pt x="22" y="168"/>
                    <a:pt x="22" y="168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18" y="248"/>
                    <a:pt x="12" y="250"/>
                    <a:pt x="16" y="254"/>
                  </a:cubicBezTo>
                  <a:cubicBezTo>
                    <a:pt x="18" y="258"/>
                    <a:pt x="22" y="259"/>
                    <a:pt x="22" y="264"/>
                  </a:cubicBezTo>
                  <a:cubicBezTo>
                    <a:pt x="22" y="280"/>
                    <a:pt x="22" y="280"/>
                    <a:pt x="22" y="280"/>
                  </a:cubicBezTo>
                  <a:cubicBezTo>
                    <a:pt x="28" y="283"/>
                    <a:pt x="28" y="283"/>
                    <a:pt x="28" y="283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3" y="291"/>
                    <a:pt x="43" y="291"/>
                    <a:pt x="43" y="291"/>
                  </a:cubicBezTo>
                  <a:cubicBezTo>
                    <a:pt x="51" y="290"/>
                    <a:pt x="51" y="290"/>
                    <a:pt x="51" y="290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71" y="295"/>
                    <a:pt x="71" y="295"/>
                    <a:pt x="71" y="295"/>
                  </a:cubicBezTo>
                  <a:cubicBezTo>
                    <a:pt x="71" y="301"/>
                    <a:pt x="71" y="301"/>
                    <a:pt x="71" y="301"/>
                  </a:cubicBezTo>
                  <a:cubicBezTo>
                    <a:pt x="71" y="301"/>
                    <a:pt x="86" y="306"/>
                    <a:pt x="84" y="311"/>
                  </a:cubicBezTo>
                  <a:cubicBezTo>
                    <a:pt x="81" y="316"/>
                    <a:pt x="71" y="326"/>
                    <a:pt x="71" y="326"/>
                  </a:cubicBezTo>
                  <a:cubicBezTo>
                    <a:pt x="81" y="329"/>
                    <a:pt x="81" y="329"/>
                    <a:pt x="81" y="329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77" y="340"/>
                    <a:pt x="58" y="345"/>
                    <a:pt x="58" y="348"/>
                  </a:cubicBezTo>
                  <a:cubicBezTo>
                    <a:pt x="58" y="350"/>
                    <a:pt x="54" y="351"/>
                    <a:pt x="54" y="351"/>
                  </a:cubicBezTo>
                  <a:cubicBezTo>
                    <a:pt x="52" y="358"/>
                    <a:pt x="52" y="358"/>
                    <a:pt x="52" y="358"/>
                  </a:cubicBezTo>
                  <a:cubicBezTo>
                    <a:pt x="52" y="358"/>
                    <a:pt x="67" y="356"/>
                    <a:pt x="66" y="359"/>
                  </a:cubicBezTo>
                  <a:cubicBezTo>
                    <a:pt x="66" y="363"/>
                    <a:pt x="59" y="367"/>
                    <a:pt x="59" y="367"/>
                  </a:cubicBezTo>
                  <a:cubicBezTo>
                    <a:pt x="60" y="371"/>
                    <a:pt x="60" y="371"/>
                    <a:pt x="60" y="371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54" y="392"/>
                    <a:pt x="54" y="392"/>
                    <a:pt x="54" y="392"/>
                  </a:cubicBezTo>
                  <a:cubicBezTo>
                    <a:pt x="54" y="409"/>
                    <a:pt x="54" y="409"/>
                    <a:pt x="54" y="409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7"/>
                    <a:pt x="69" y="419"/>
                    <a:pt x="77" y="419"/>
                  </a:cubicBezTo>
                  <a:cubicBezTo>
                    <a:pt x="85" y="420"/>
                    <a:pt x="89" y="429"/>
                    <a:pt x="89" y="429"/>
                  </a:cubicBezTo>
                  <a:cubicBezTo>
                    <a:pt x="93" y="429"/>
                    <a:pt x="93" y="429"/>
                    <a:pt x="93" y="429"/>
                  </a:cubicBezTo>
                  <a:cubicBezTo>
                    <a:pt x="93" y="429"/>
                    <a:pt x="94" y="425"/>
                    <a:pt x="101" y="425"/>
                  </a:cubicBezTo>
                  <a:cubicBezTo>
                    <a:pt x="107" y="426"/>
                    <a:pt x="108" y="430"/>
                    <a:pt x="108" y="430"/>
                  </a:cubicBezTo>
                  <a:cubicBezTo>
                    <a:pt x="135" y="429"/>
                    <a:pt x="135" y="429"/>
                    <a:pt x="135" y="429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6" y="205"/>
                    <a:pt x="306" y="205"/>
                    <a:pt x="306" y="205"/>
                  </a:cubicBezTo>
                  <a:cubicBezTo>
                    <a:pt x="305" y="189"/>
                    <a:pt x="305" y="189"/>
                    <a:pt x="305" y="189"/>
                  </a:cubicBezTo>
                  <a:cubicBezTo>
                    <a:pt x="308" y="188"/>
                    <a:pt x="308" y="188"/>
                    <a:pt x="308" y="188"/>
                  </a:cubicBezTo>
                  <a:lnTo>
                    <a:pt x="307" y="17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4" name="Freeform 189" descr="© INSCALE GmbH, 18.06.2010"/>
            <p:cNvSpPr>
              <a:spLocks noEditPoints="1"/>
            </p:cNvSpPr>
            <p:nvPr/>
          </p:nvSpPr>
          <p:spPr bwMode="auto">
            <a:xfrm>
              <a:off x="5222" y="2342"/>
              <a:ext cx="396" cy="422"/>
            </a:xfrm>
            <a:custGeom>
              <a:avLst/>
              <a:gdLst>
                <a:gd name="T0" fmla="*/ 24021 w 228"/>
                <a:gd name="T1" fmla="*/ 51251 h 244"/>
                <a:gd name="T2" fmla="*/ 19675 w 228"/>
                <a:gd name="T3" fmla="*/ 50823 h 244"/>
                <a:gd name="T4" fmla="*/ 16217 w 228"/>
                <a:gd name="T5" fmla="*/ 50823 h 244"/>
                <a:gd name="T6" fmla="*/ 14968 w 228"/>
                <a:gd name="T7" fmla="*/ 51795 h 244"/>
                <a:gd name="T8" fmla="*/ 9527 w 228"/>
                <a:gd name="T9" fmla="*/ 52209 h 244"/>
                <a:gd name="T10" fmla="*/ 13511 w 228"/>
                <a:gd name="T11" fmla="*/ 54838 h 244"/>
                <a:gd name="T12" fmla="*/ 17735 w 228"/>
                <a:gd name="T13" fmla="*/ 57056 h 244"/>
                <a:gd name="T14" fmla="*/ 23032 w 228"/>
                <a:gd name="T15" fmla="*/ 58122 h 244"/>
                <a:gd name="T16" fmla="*/ 25747 w 228"/>
                <a:gd name="T17" fmla="*/ 57056 h 244"/>
                <a:gd name="T18" fmla="*/ 30221 w 228"/>
                <a:gd name="T19" fmla="*/ 56207 h 244"/>
                <a:gd name="T20" fmla="*/ 28081 w 228"/>
                <a:gd name="T21" fmla="*/ 52582 h 244"/>
                <a:gd name="T22" fmla="*/ 55968 w 228"/>
                <a:gd name="T23" fmla="*/ 11050 h 244"/>
                <a:gd name="T24" fmla="*/ 50478 w 228"/>
                <a:gd name="T25" fmla="*/ 8552 h 244"/>
                <a:gd name="T26" fmla="*/ 43154 w 228"/>
                <a:gd name="T27" fmla="*/ 3051 h 244"/>
                <a:gd name="T28" fmla="*/ 35282 w 228"/>
                <a:gd name="T29" fmla="*/ 0 h 244"/>
                <a:gd name="T30" fmla="*/ 33186 w 228"/>
                <a:gd name="T31" fmla="*/ 7446 h 244"/>
                <a:gd name="T32" fmla="*/ 32814 w 228"/>
                <a:gd name="T33" fmla="*/ 11525 h 244"/>
                <a:gd name="T34" fmla="*/ 25997 w 228"/>
                <a:gd name="T35" fmla="*/ 15147 h 244"/>
                <a:gd name="T36" fmla="*/ 21019 w 228"/>
                <a:gd name="T37" fmla="*/ 13134 h 244"/>
                <a:gd name="T38" fmla="*/ 15644 w 228"/>
                <a:gd name="T39" fmla="*/ 10780 h 244"/>
                <a:gd name="T40" fmla="*/ 11500 w 228"/>
                <a:gd name="T41" fmla="*/ 11525 h 244"/>
                <a:gd name="T42" fmla="*/ 10537 w 228"/>
                <a:gd name="T43" fmla="*/ 16482 h 244"/>
                <a:gd name="T44" fmla="*/ 13511 w 228"/>
                <a:gd name="T45" fmla="*/ 18008 h 244"/>
                <a:gd name="T46" fmla="*/ 18966 w 228"/>
                <a:gd name="T47" fmla="*/ 22970 h 244"/>
                <a:gd name="T48" fmla="*/ 12821 w 228"/>
                <a:gd name="T49" fmla="*/ 24357 h 244"/>
                <a:gd name="T50" fmla="*/ 8016 w 228"/>
                <a:gd name="T51" fmla="*/ 23290 h 244"/>
                <a:gd name="T52" fmla="*/ 257 w 228"/>
                <a:gd name="T53" fmla="*/ 28826 h 244"/>
                <a:gd name="T54" fmla="*/ 4061 w 228"/>
                <a:gd name="T55" fmla="*/ 28826 h 244"/>
                <a:gd name="T56" fmla="*/ 4287 w 228"/>
                <a:gd name="T57" fmla="*/ 30187 h 244"/>
                <a:gd name="T58" fmla="*/ 5704 w 228"/>
                <a:gd name="T59" fmla="*/ 30592 h 244"/>
                <a:gd name="T60" fmla="*/ 7779 w 228"/>
                <a:gd name="T61" fmla="*/ 29633 h 244"/>
                <a:gd name="T62" fmla="*/ 10920 w 228"/>
                <a:gd name="T63" fmla="*/ 30592 h 244"/>
                <a:gd name="T64" fmla="*/ 9765 w 228"/>
                <a:gd name="T65" fmla="*/ 35870 h 244"/>
                <a:gd name="T66" fmla="*/ 19303 w 228"/>
                <a:gd name="T67" fmla="*/ 37382 h 244"/>
                <a:gd name="T68" fmla="*/ 16960 w 228"/>
                <a:gd name="T69" fmla="*/ 43331 h 244"/>
                <a:gd name="T70" fmla="*/ 21019 w 228"/>
                <a:gd name="T71" fmla="*/ 44243 h 244"/>
                <a:gd name="T72" fmla="*/ 27171 w 228"/>
                <a:gd name="T73" fmla="*/ 45308 h 244"/>
                <a:gd name="T74" fmla="*/ 31249 w 228"/>
                <a:gd name="T75" fmla="*/ 45308 h 244"/>
                <a:gd name="T76" fmla="*/ 33186 w 228"/>
                <a:gd name="T77" fmla="*/ 47321 h 244"/>
                <a:gd name="T78" fmla="*/ 32814 w 228"/>
                <a:gd name="T79" fmla="*/ 49301 h 244"/>
                <a:gd name="T80" fmla="*/ 35518 w 228"/>
                <a:gd name="T81" fmla="*/ 52456 h 244"/>
                <a:gd name="T82" fmla="*/ 37521 w 228"/>
                <a:gd name="T83" fmla="*/ 51951 h 244"/>
                <a:gd name="T84" fmla="*/ 37665 w 228"/>
                <a:gd name="T85" fmla="*/ 50507 h 244"/>
                <a:gd name="T86" fmla="*/ 39421 w 228"/>
                <a:gd name="T87" fmla="*/ 46887 h 244"/>
                <a:gd name="T88" fmla="*/ 41234 w 228"/>
                <a:gd name="T89" fmla="*/ 41003 h 244"/>
                <a:gd name="T90" fmla="*/ 43953 w 228"/>
                <a:gd name="T91" fmla="*/ 37382 h 244"/>
                <a:gd name="T92" fmla="*/ 48460 w 228"/>
                <a:gd name="T93" fmla="*/ 33238 h 244"/>
                <a:gd name="T94" fmla="*/ 51780 w 228"/>
                <a:gd name="T95" fmla="*/ 38080 h 244"/>
                <a:gd name="T96" fmla="*/ 55648 w 228"/>
                <a:gd name="T97" fmla="*/ 41704 h 244"/>
                <a:gd name="T98" fmla="*/ 54502 w 228"/>
                <a:gd name="T99" fmla="*/ 45739 h 244"/>
                <a:gd name="T100" fmla="*/ 56993 w 228"/>
                <a:gd name="T101" fmla="*/ 11050 h 2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244"/>
                <a:gd name="T155" fmla="*/ 228 w 228"/>
                <a:gd name="T156" fmla="*/ 244 h 2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244">
                  <a:moveTo>
                    <a:pt x="108" y="212"/>
                  </a:moveTo>
                  <a:cubicBezTo>
                    <a:pt x="104" y="212"/>
                    <a:pt x="96" y="214"/>
                    <a:pt x="96" y="214"/>
                  </a:cubicBezTo>
                  <a:cubicBezTo>
                    <a:pt x="96" y="214"/>
                    <a:pt x="95" y="201"/>
                    <a:pt x="90" y="201"/>
                  </a:cubicBezTo>
                  <a:cubicBezTo>
                    <a:pt x="85" y="201"/>
                    <a:pt x="79" y="212"/>
                    <a:pt x="79" y="212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56" y="204"/>
                    <a:pt x="50" y="205"/>
                  </a:cubicBezTo>
                  <a:cubicBezTo>
                    <a:pt x="45" y="206"/>
                    <a:pt x="38" y="218"/>
                    <a:pt x="38" y="218"/>
                  </a:cubicBezTo>
                  <a:cubicBezTo>
                    <a:pt x="38" y="218"/>
                    <a:pt x="45" y="219"/>
                    <a:pt x="48" y="220"/>
                  </a:cubicBezTo>
                  <a:cubicBezTo>
                    <a:pt x="50" y="222"/>
                    <a:pt x="51" y="229"/>
                    <a:pt x="54" y="229"/>
                  </a:cubicBezTo>
                  <a:cubicBezTo>
                    <a:pt x="56" y="229"/>
                    <a:pt x="61" y="227"/>
                    <a:pt x="63" y="229"/>
                  </a:cubicBezTo>
                  <a:cubicBezTo>
                    <a:pt x="65" y="230"/>
                    <a:pt x="67" y="238"/>
                    <a:pt x="71" y="238"/>
                  </a:cubicBezTo>
                  <a:cubicBezTo>
                    <a:pt x="76" y="238"/>
                    <a:pt x="79" y="236"/>
                    <a:pt x="81" y="235"/>
                  </a:cubicBezTo>
                  <a:cubicBezTo>
                    <a:pt x="84" y="235"/>
                    <a:pt x="92" y="243"/>
                    <a:pt x="92" y="243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3" y="238"/>
                    <a:pt x="103" y="238"/>
                    <a:pt x="103" y="238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0"/>
                    <a:pt x="112" y="213"/>
                    <a:pt x="108" y="212"/>
                  </a:cubicBezTo>
                  <a:close/>
                  <a:moveTo>
                    <a:pt x="224" y="46"/>
                  </a:moveTo>
                  <a:cubicBezTo>
                    <a:pt x="216" y="43"/>
                    <a:pt x="223" y="40"/>
                    <a:pt x="218" y="37"/>
                  </a:cubicBezTo>
                  <a:cubicBezTo>
                    <a:pt x="213" y="33"/>
                    <a:pt x="215" y="45"/>
                    <a:pt x="202" y="36"/>
                  </a:cubicBezTo>
                  <a:cubicBezTo>
                    <a:pt x="190" y="27"/>
                    <a:pt x="179" y="14"/>
                    <a:pt x="179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63" y="8"/>
                    <a:pt x="158" y="6"/>
                  </a:cubicBezTo>
                  <a:cubicBezTo>
                    <a:pt x="152" y="2"/>
                    <a:pt x="141" y="0"/>
                    <a:pt x="141" y="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6" y="59"/>
                    <a:pt x="125" y="60"/>
                  </a:cubicBezTo>
                  <a:cubicBezTo>
                    <a:pt x="113" y="61"/>
                    <a:pt x="107" y="63"/>
                    <a:pt x="104" y="63"/>
                  </a:cubicBezTo>
                  <a:cubicBezTo>
                    <a:pt x="103" y="63"/>
                    <a:pt x="86" y="52"/>
                    <a:pt x="86" y="52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79" y="46"/>
                    <a:pt x="74" y="46"/>
                  </a:cubicBezTo>
                  <a:cubicBezTo>
                    <a:pt x="67" y="46"/>
                    <a:pt x="63" y="45"/>
                    <a:pt x="63" y="45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4" y="47"/>
                    <a:pt x="46" y="4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2" y="61"/>
                    <a:pt x="42" y="69"/>
                  </a:cubicBezTo>
                  <a:cubicBezTo>
                    <a:pt x="43" y="76"/>
                    <a:pt x="55" y="71"/>
                    <a:pt x="55" y="7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64" y="76"/>
                    <a:pt x="76" y="77"/>
                  </a:cubicBezTo>
                  <a:cubicBezTo>
                    <a:pt x="86" y="78"/>
                    <a:pt x="82" y="90"/>
                    <a:pt x="76" y="96"/>
                  </a:cubicBezTo>
                  <a:cubicBezTo>
                    <a:pt x="68" y="103"/>
                    <a:pt x="59" y="94"/>
                    <a:pt x="56" y="94"/>
                  </a:cubicBezTo>
                  <a:cubicBezTo>
                    <a:pt x="53" y="94"/>
                    <a:pt x="54" y="100"/>
                    <a:pt x="51" y="102"/>
                  </a:cubicBezTo>
                  <a:cubicBezTo>
                    <a:pt x="49" y="104"/>
                    <a:pt x="42" y="103"/>
                    <a:pt x="37" y="103"/>
                  </a:cubicBezTo>
                  <a:cubicBezTo>
                    <a:pt x="33" y="103"/>
                    <a:pt x="32" y="97"/>
                    <a:pt x="32" y="97"/>
                  </a:cubicBezTo>
                  <a:cubicBezTo>
                    <a:pt x="32" y="97"/>
                    <a:pt x="23" y="100"/>
                    <a:pt x="11" y="100"/>
                  </a:cubicBezTo>
                  <a:cubicBezTo>
                    <a:pt x="0" y="100"/>
                    <a:pt x="3" y="113"/>
                    <a:pt x="1" y="120"/>
                  </a:cubicBezTo>
                  <a:cubicBezTo>
                    <a:pt x="3" y="120"/>
                    <a:pt x="5" y="121"/>
                    <a:pt x="6" y="121"/>
                  </a:cubicBezTo>
                  <a:cubicBezTo>
                    <a:pt x="9" y="120"/>
                    <a:pt x="15" y="115"/>
                    <a:pt x="16" y="120"/>
                  </a:cubicBezTo>
                  <a:cubicBezTo>
                    <a:pt x="17" y="125"/>
                    <a:pt x="5" y="131"/>
                    <a:pt x="9" y="132"/>
                  </a:cubicBezTo>
                  <a:cubicBezTo>
                    <a:pt x="12" y="132"/>
                    <a:pt x="15" y="125"/>
                    <a:pt x="17" y="126"/>
                  </a:cubicBezTo>
                  <a:cubicBezTo>
                    <a:pt x="19" y="127"/>
                    <a:pt x="16" y="134"/>
                    <a:pt x="19" y="134"/>
                  </a:cubicBezTo>
                  <a:cubicBezTo>
                    <a:pt x="22" y="134"/>
                    <a:pt x="19" y="128"/>
                    <a:pt x="23" y="128"/>
                  </a:cubicBezTo>
                  <a:cubicBezTo>
                    <a:pt x="28" y="127"/>
                    <a:pt x="28" y="124"/>
                    <a:pt x="28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42" y="123"/>
                    <a:pt x="44" y="128"/>
                  </a:cubicBezTo>
                  <a:cubicBezTo>
                    <a:pt x="46" y="135"/>
                    <a:pt x="39" y="138"/>
                    <a:pt x="39" y="13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49" y="154"/>
                    <a:pt x="58" y="156"/>
                  </a:cubicBezTo>
                  <a:cubicBezTo>
                    <a:pt x="66" y="158"/>
                    <a:pt x="74" y="153"/>
                    <a:pt x="77" y="156"/>
                  </a:cubicBezTo>
                  <a:cubicBezTo>
                    <a:pt x="81" y="158"/>
                    <a:pt x="83" y="168"/>
                    <a:pt x="81" y="171"/>
                  </a:cubicBezTo>
                  <a:cubicBezTo>
                    <a:pt x="79" y="174"/>
                    <a:pt x="65" y="179"/>
                    <a:pt x="68" y="181"/>
                  </a:cubicBezTo>
                  <a:cubicBezTo>
                    <a:pt x="71" y="183"/>
                    <a:pt x="79" y="180"/>
                    <a:pt x="81" y="181"/>
                  </a:cubicBezTo>
                  <a:cubicBezTo>
                    <a:pt x="83" y="182"/>
                    <a:pt x="82" y="185"/>
                    <a:pt x="84" y="185"/>
                  </a:cubicBezTo>
                  <a:cubicBezTo>
                    <a:pt x="86" y="185"/>
                    <a:pt x="92" y="182"/>
                    <a:pt x="95" y="183"/>
                  </a:cubicBezTo>
                  <a:cubicBezTo>
                    <a:pt x="98" y="185"/>
                    <a:pt x="105" y="190"/>
                    <a:pt x="109" y="189"/>
                  </a:cubicBezTo>
                  <a:cubicBezTo>
                    <a:pt x="111" y="188"/>
                    <a:pt x="111" y="184"/>
                    <a:pt x="118" y="184"/>
                  </a:cubicBezTo>
                  <a:cubicBezTo>
                    <a:pt x="126" y="184"/>
                    <a:pt x="127" y="188"/>
                    <a:pt x="125" y="189"/>
                  </a:cubicBezTo>
                  <a:cubicBezTo>
                    <a:pt x="123" y="190"/>
                    <a:pt x="120" y="192"/>
                    <a:pt x="121" y="196"/>
                  </a:cubicBezTo>
                  <a:cubicBezTo>
                    <a:pt x="124" y="198"/>
                    <a:pt x="128" y="197"/>
                    <a:pt x="133" y="198"/>
                  </a:cubicBezTo>
                  <a:cubicBezTo>
                    <a:pt x="138" y="200"/>
                    <a:pt x="142" y="201"/>
                    <a:pt x="138" y="203"/>
                  </a:cubicBezTo>
                  <a:cubicBezTo>
                    <a:pt x="135" y="205"/>
                    <a:pt x="131" y="203"/>
                    <a:pt x="131" y="206"/>
                  </a:cubicBezTo>
                  <a:cubicBezTo>
                    <a:pt x="131" y="209"/>
                    <a:pt x="140" y="207"/>
                    <a:pt x="140" y="211"/>
                  </a:cubicBezTo>
                  <a:cubicBezTo>
                    <a:pt x="141" y="214"/>
                    <a:pt x="142" y="219"/>
                    <a:pt x="142" y="219"/>
                  </a:cubicBezTo>
                  <a:cubicBezTo>
                    <a:pt x="147" y="221"/>
                    <a:pt x="147" y="221"/>
                    <a:pt x="147" y="221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51" y="211"/>
                    <a:pt x="148" y="203"/>
                    <a:pt x="151" y="201"/>
                  </a:cubicBezTo>
                  <a:cubicBezTo>
                    <a:pt x="154" y="198"/>
                    <a:pt x="158" y="200"/>
                    <a:pt x="158" y="196"/>
                  </a:cubicBezTo>
                  <a:cubicBezTo>
                    <a:pt x="158" y="191"/>
                    <a:pt x="158" y="188"/>
                    <a:pt x="160" y="182"/>
                  </a:cubicBezTo>
                  <a:cubicBezTo>
                    <a:pt x="163" y="175"/>
                    <a:pt x="165" y="171"/>
                    <a:pt x="165" y="171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5" y="167"/>
                    <a:pt x="173" y="162"/>
                    <a:pt x="176" y="156"/>
                  </a:cubicBezTo>
                  <a:cubicBezTo>
                    <a:pt x="178" y="150"/>
                    <a:pt x="176" y="146"/>
                    <a:pt x="179" y="142"/>
                  </a:cubicBezTo>
                  <a:cubicBezTo>
                    <a:pt x="183" y="139"/>
                    <a:pt x="190" y="138"/>
                    <a:pt x="194" y="139"/>
                  </a:cubicBezTo>
                  <a:cubicBezTo>
                    <a:pt x="199" y="140"/>
                    <a:pt x="214" y="149"/>
                    <a:pt x="214" y="149"/>
                  </a:cubicBezTo>
                  <a:cubicBezTo>
                    <a:pt x="214" y="149"/>
                    <a:pt x="203" y="152"/>
                    <a:pt x="207" y="159"/>
                  </a:cubicBezTo>
                  <a:cubicBezTo>
                    <a:pt x="210" y="168"/>
                    <a:pt x="223" y="167"/>
                    <a:pt x="223" y="167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3" y="174"/>
                    <a:pt x="217" y="178"/>
                    <a:pt x="216" y="181"/>
                  </a:cubicBezTo>
                  <a:cubicBezTo>
                    <a:pt x="215" y="183"/>
                    <a:pt x="216" y="191"/>
                    <a:pt x="218" y="191"/>
                  </a:cubicBezTo>
                  <a:cubicBezTo>
                    <a:pt x="219" y="191"/>
                    <a:pt x="225" y="189"/>
                    <a:pt x="228" y="188"/>
                  </a:cubicBezTo>
                  <a:cubicBezTo>
                    <a:pt x="228" y="46"/>
                    <a:pt x="228" y="46"/>
                    <a:pt x="228" y="46"/>
                  </a:cubicBezTo>
                  <a:lnTo>
                    <a:pt x="224" y="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5" name="Freeform 190" descr="© INSCALE GmbH, 18.06.2010"/>
            <p:cNvSpPr>
              <a:spLocks/>
            </p:cNvSpPr>
            <p:nvPr/>
          </p:nvSpPr>
          <p:spPr bwMode="auto">
            <a:xfrm>
              <a:off x="5248" y="2580"/>
              <a:ext cx="370" cy="505"/>
            </a:xfrm>
            <a:custGeom>
              <a:avLst/>
              <a:gdLst>
                <a:gd name="T0" fmla="*/ 53301 w 213"/>
                <a:gd name="T1" fmla="*/ 11923 h 292"/>
                <a:gd name="T2" fmla="*/ 50832 w 213"/>
                <a:gd name="T3" fmla="*/ 12730 h 292"/>
                <a:gd name="T4" fmla="*/ 50251 w 213"/>
                <a:gd name="T5" fmla="*/ 10226 h 292"/>
                <a:gd name="T6" fmla="*/ 51991 w 213"/>
                <a:gd name="T7" fmla="*/ 8552 h 292"/>
                <a:gd name="T8" fmla="*/ 51991 w 213"/>
                <a:gd name="T9" fmla="*/ 6894 h 292"/>
                <a:gd name="T10" fmla="*/ 48114 w 213"/>
                <a:gd name="T11" fmla="*/ 4945 h 292"/>
                <a:gd name="T12" fmla="*/ 49842 w 213"/>
                <a:gd name="T13" fmla="*/ 2648 h 292"/>
                <a:gd name="T14" fmla="*/ 44765 w 213"/>
                <a:gd name="T15" fmla="*/ 249 h 292"/>
                <a:gd name="T16" fmla="*/ 41047 w 213"/>
                <a:gd name="T17" fmla="*/ 956 h 292"/>
                <a:gd name="T18" fmla="*/ 40283 w 213"/>
                <a:gd name="T19" fmla="*/ 4305 h 292"/>
                <a:gd name="T20" fmla="*/ 37568 w 213"/>
                <a:gd name="T21" fmla="*/ 6894 h 292"/>
                <a:gd name="T22" fmla="*/ 37568 w 213"/>
                <a:gd name="T23" fmla="*/ 7921 h 292"/>
                <a:gd name="T24" fmla="*/ 36316 w 213"/>
                <a:gd name="T25" fmla="*/ 10522 h 292"/>
                <a:gd name="T26" fmla="*/ 35748 w 213"/>
                <a:gd name="T27" fmla="*/ 13834 h 292"/>
                <a:gd name="T28" fmla="*/ 33991 w 213"/>
                <a:gd name="T29" fmla="*/ 15147 h 292"/>
                <a:gd name="T30" fmla="*/ 33991 w 213"/>
                <a:gd name="T31" fmla="*/ 17452 h 292"/>
                <a:gd name="T32" fmla="*/ 32833 w 213"/>
                <a:gd name="T33" fmla="*/ 17452 h 292"/>
                <a:gd name="T34" fmla="*/ 33844 w 213"/>
                <a:gd name="T35" fmla="*/ 18963 h 292"/>
                <a:gd name="T36" fmla="*/ 32980 w 213"/>
                <a:gd name="T37" fmla="*/ 19932 h 292"/>
                <a:gd name="T38" fmla="*/ 31844 w 213"/>
                <a:gd name="T39" fmla="*/ 21060 h 292"/>
                <a:gd name="T40" fmla="*/ 30253 w 213"/>
                <a:gd name="T41" fmla="*/ 21302 h 292"/>
                <a:gd name="T42" fmla="*/ 29119 w 213"/>
                <a:gd name="T43" fmla="*/ 22967 h 292"/>
                <a:gd name="T44" fmla="*/ 26544 w 213"/>
                <a:gd name="T45" fmla="*/ 23289 h 292"/>
                <a:gd name="T46" fmla="*/ 26025 w 213"/>
                <a:gd name="T47" fmla="*/ 24245 h 292"/>
                <a:gd name="T48" fmla="*/ 22061 w 213"/>
                <a:gd name="T49" fmla="*/ 23925 h 292"/>
                <a:gd name="T50" fmla="*/ 21481 w 213"/>
                <a:gd name="T51" fmla="*/ 25311 h 292"/>
                <a:gd name="T52" fmla="*/ 19342 w 213"/>
                <a:gd name="T53" fmla="*/ 25238 h 292"/>
                <a:gd name="T54" fmla="*/ 16563 w 213"/>
                <a:gd name="T55" fmla="*/ 23289 h 292"/>
                <a:gd name="T56" fmla="*/ 13931 w 213"/>
                <a:gd name="T57" fmla="*/ 23925 h 292"/>
                <a:gd name="T58" fmla="*/ 11930 w 213"/>
                <a:gd name="T59" fmla="*/ 21757 h 292"/>
                <a:gd name="T60" fmla="*/ 9780 w 213"/>
                <a:gd name="T61" fmla="*/ 21757 h 292"/>
                <a:gd name="T62" fmla="*/ 8213 w 213"/>
                <a:gd name="T63" fmla="*/ 19662 h 292"/>
                <a:gd name="T64" fmla="*/ 5710 w 213"/>
                <a:gd name="T65" fmla="*/ 19109 h 292"/>
                <a:gd name="T66" fmla="*/ 2722 w 213"/>
                <a:gd name="T67" fmla="*/ 20727 h 292"/>
                <a:gd name="T68" fmla="*/ 3717 w 213"/>
                <a:gd name="T69" fmla="*/ 25579 h 292"/>
                <a:gd name="T70" fmla="*/ 0 w 213"/>
                <a:gd name="T71" fmla="*/ 27849 h 292"/>
                <a:gd name="T72" fmla="*/ 4728 w 213"/>
                <a:gd name="T73" fmla="*/ 33557 h 292"/>
                <a:gd name="T74" fmla="*/ 6783 w 213"/>
                <a:gd name="T75" fmla="*/ 33557 h 292"/>
                <a:gd name="T76" fmla="*/ 7786 w 213"/>
                <a:gd name="T77" fmla="*/ 35846 h 292"/>
                <a:gd name="T78" fmla="*/ 9919 w 213"/>
                <a:gd name="T79" fmla="*/ 37752 h 292"/>
                <a:gd name="T80" fmla="*/ 10930 w 213"/>
                <a:gd name="T81" fmla="*/ 40974 h 292"/>
                <a:gd name="T82" fmla="*/ 12936 w 213"/>
                <a:gd name="T83" fmla="*/ 40026 h 292"/>
                <a:gd name="T84" fmla="*/ 13525 w 213"/>
                <a:gd name="T85" fmla="*/ 47314 h 292"/>
                <a:gd name="T86" fmla="*/ 19342 w 213"/>
                <a:gd name="T87" fmla="*/ 48592 h 292"/>
                <a:gd name="T88" fmla="*/ 21285 w 213"/>
                <a:gd name="T89" fmla="*/ 52895 h 292"/>
                <a:gd name="T90" fmla="*/ 25054 w 213"/>
                <a:gd name="T91" fmla="*/ 53115 h 292"/>
                <a:gd name="T92" fmla="*/ 25196 w 213"/>
                <a:gd name="T93" fmla="*/ 56022 h 292"/>
                <a:gd name="T94" fmla="*/ 26025 w 213"/>
                <a:gd name="T95" fmla="*/ 57155 h 292"/>
                <a:gd name="T96" fmla="*/ 28771 w 213"/>
                <a:gd name="T97" fmla="*/ 57482 h 292"/>
                <a:gd name="T98" fmla="*/ 28104 w 213"/>
                <a:gd name="T99" fmla="*/ 59787 h 292"/>
                <a:gd name="T100" fmla="*/ 28546 w 213"/>
                <a:gd name="T101" fmla="*/ 60661 h 292"/>
                <a:gd name="T102" fmla="*/ 32030 w 213"/>
                <a:gd name="T103" fmla="*/ 60341 h 292"/>
                <a:gd name="T104" fmla="*/ 33844 w 213"/>
                <a:gd name="T105" fmla="*/ 63945 h 292"/>
                <a:gd name="T106" fmla="*/ 36566 w 213"/>
                <a:gd name="T107" fmla="*/ 62990 h 292"/>
                <a:gd name="T108" fmla="*/ 38605 w 213"/>
                <a:gd name="T109" fmla="*/ 66029 h 292"/>
                <a:gd name="T110" fmla="*/ 41372 w 213"/>
                <a:gd name="T111" fmla="*/ 67303 h 292"/>
                <a:gd name="T112" fmla="*/ 41372 w 213"/>
                <a:gd name="T113" fmla="*/ 69870 h 292"/>
                <a:gd name="T114" fmla="*/ 44209 w 213"/>
                <a:gd name="T115" fmla="*/ 67573 h 292"/>
                <a:gd name="T116" fmla="*/ 48237 w 213"/>
                <a:gd name="T117" fmla="*/ 68694 h 292"/>
                <a:gd name="T118" fmla="*/ 51819 w 213"/>
                <a:gd name="T119" fmla="*/ 65622 h 292"/>
                <a:gd name="T120" fmla="*/ 53301 w 213"/>
                <a:gd name="T121" fmla="*/ 66812 h 292"/>
                <a:gd name="T122" fmla="*/ 53301 w 213"/>
                <a:gd name="T123" fmla="*/ 66603 h 292"/>
                <a:gd name="T124" fmla="*/ 53301 w 213"/>
                <a:gd name="T125" fmla="*/ 11923 h 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3"/>
                <a:gd name="T190" fmla="*/ 0 h 292"/>
                <a:gd name="T191" fmla="*/ 213 w 213"/>
                <a:gd name="T192" fmla="*/ 292 h 2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3" h="292">
                  <a:moveTo>
                    <a:pt x="213" y="50"/>
                  </a:moveTo>
                  <a:cubicBezTo>
                    <a:pt x="210" y="51"/>
                    <a:pt x="204" y="53"/>
                    <a:pt x="203" y="53"/>
                  </a:cubicBezTo>
                  <a:cubicBezTo>
                    <a:pt x="201" y="53"/>
                    <a:pt x="200" y="45"/>
                    <a:pt x="201" y="43"/>
                  </a:cubicBezTo>
                  <a:cubicBezTo>
                    <a:pt x="202" y="40"/>
                    <a:pt x="208" y="36"/>
                    <a:pt x="208" y="3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195" y="30"/>
                    <a:pt x="192" y="21"/>
                  </a:cubicBezTo>
                  <a:cubicBezTo>
                    <a:pt x="188" y="14"/>
                    <a:pt x="199" y="11"/>
                    <a:pt x="199" y="11"/>
                  </a:cubicBezTo>
                  <a:cubicBezTo>
                    <a:pt x="199" y="11"/>
                    <a:pt x="184" y="2"/>
                    <a:pt x="179" y="1"/>
                  </a:cubicBezTo>
                  <a:cubicBezTo>
                    <a:pt x="175" y="0"/>
                    <a:pt x="168" y="1"/>
                    <a:pt x="164" y="4"/>
                  </a:cubicBezTo>
                  <a:cubicBezTo>
                    <a:pt x="161" y="8"/>
                    <a:pt x="163" y="12"/>
                    <a:pt x="161" y="18"/>
                  </a:cubicBezTo>
                  <a:cubicBezTo>
                    <a:pt x="158" y="24"/>
                    <a:pt x="150" y="29"/>
                    <a:pt x="150" y="2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33"/>
                    <a:pt x="148" y="37"/>
                    <a:pt x="145" y="44"/>
                  </a:cubicBezTo>
                  <a:cubicBezTo>
                    <a:pt x="143" y="50"/>
                    <a:pt x="143" y="53"/>
                    <a:pt x="143" y="58"/>
                  </a:cubicBezTo>
                  <a:cubicBezTo>
                    <a:pt x="143" y="62"/>
                    <a:pt x="139" y="60"/>
                    <a:pt x="136" y="63"/>
                  </a:cubicBezTo>
                  <a:cubicBezTo>
                    <a:pt x="133" y="65"/>
                    <a:pt x="136" y="73"/>
                    <a:pt x="136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69" y="97"/>
                    <a:pt x="66" y="97"/>
                  </a:cubicBezTo>
                  <a:cubicBezTo>
                    <a:pt x="64" y="98"/>
                    <a:pt x="61" y="100"/>
                    <a:pt x="56" y="100"/>
                  </a:cubicBezTo>
                  <a:cubicBezTo>
                    <a:pt x="52" y="100"/>
                    <a:pt x="50" y="92"/>
                    <a:pt x="48" y="91"/>
                  </a:cubicBezTo>
                  <a:cubicBezTo>
                    <a:pt x="46" y="89"/>
                    <a:pt x="41" y="91"/>
                    <a:pt x="39" y="91"/>
                  </a:cubicBezTo>
                  <a:cubicBezTo>
                    <a:pt x="36" y="91"/>
                    <a:pt x="35" y="84"/>
                    <a:pt x="33" y="82"/>
                  </a:cubicBezTo>
                  <a:cubicBezTo>
                    <a:pt x="30" y="81"/>
                    <a:pt x="23" y="80"/>
                    <a:pt x="23" y="80"/>
                  </a:cubicBezTo>
                  <a:cubicBezTo>
                    <a:pt x="21" y="80"/>
                    <a:pt x="8" y="80"/>
                    <a:pt x="11" y="87"/>
                  </a:cubicBezTo>
                  <a:cubicBezTo>
                    <a:pt x="13" y="94"/>
                    <a:pt x="19" y="104"/>
                    <a:pt x="15" y="107"/>
                  </a:cubicBezTo>
                  <a:cubicBezTo>
                    <a:pt x="10" y="110"/>
                    <a:pt x="0" y="112"/>
                    <a:pt x="0" y="116"/>
                  </a:cubicBezTo>
                  <a:cubicBezTo>
                    <a:pt x="1" y="120"/>
                    <a:pt x="19" y="140"/>
                    <a:pt x="19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6" y="153"/>
                    <a:pt x="40" y="158"/>
                  </a:cubicBezTo>
                  <a:cubicBezTo>
                    <a:pt x="45" y="162"/>
                    <a:pt x="44" y="171"/>
                    <a:pt x="44" y="171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69" y="194"/>
                    <a:pt x="77" y="203"/>
                  </a:cubicBezTo>
                  <a:cubicBezTo>
                    <a:pt x="84" y="210"/>
                    <a:pt x="78" y="221"/>
                    <a:pt x="85" y="221"/>
                  </a:cubicBezTo>
                  <a:cubicBezTo>
                    <a:pt x="94" y="221"/>
                    <a:pt x="96" y="218"/>
                    <a:pt x="100" y="222"/>
                  </a:cubicBezTo>
                  <a:cubicBezTo>
                    <a:pt x="103" y="225"/>
                    <a:pt x="101" y="234"/>
                    <a:pt x="101" y="234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14" y="236"/>
                    <a:pt x="115" y="240"/>
                  </a:cubicBezTo>
                  <a:cubicBezTo>
                    <a:pt x="115" y="246"/>
                    <a:pt x="112" y="250"/>
                    <a:pt x="112" y="250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23" y="250"/>
                    <a:pt x="128" y="252"/>
                  </a:cubicBezTo>
                  <a:cubicBezTo>
                    <a:pt x="131" y="254"/>
                    <a:pt x="128" y="266"/>
                    <a:pt x="135" y="267"/>
                  </a:cubicBezTo>
                  <a:cubicBezTo>
                    <a:pt x="143" y="268"/>
                    <a:pt x="146" y="263"/>
                    <a:pt x="146" y="263"/>
                  </a:cubicBezTo>
                  <a:cubicBezTo>
                    <a:pt x="146" y="263"/>
                    <a:pt x="151" y="271"/>
                    <a:pt x="154" y="276"/>
                  </a:cubicBezTo>
                  <a:cubicBezTo>
                    <a:pt x="159" y="280"/>
                    <a:pt x="165" y="281"/>
                    <a:pt x="165" y="281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5" y="292"/>
                    <a:pt x="172" y="281"/>
                    <a:pt x="177" y="282"/>
                  </a:cubicBezTo>
                  <a:cubicBezTo>
                    <a:pt x="182" y="283"/>
                    <a:pt x="187" y="289"/>
                    <a:pt x="193" y="287"/>
                  </a:cubicBezTo>
                  <a:cubicBezTo>
                    <a:pt x="198" y="284"/>
                    <a:pt x="207" y="274"/>
                    <a:pt x="207" y="274"/>
                  </a:cubicBezTo>
                  <a:cubicBezTo>
                    <a:pt x="213" y="279"/>
                    <a:pt x="213" y="279"/>
                    <a:pt x="213" y="279"/>
                  </a:cubicBezTo>
                  <a:cubicBezTo>
                    <a:pt x="213" y="278"/>
                    <a:pt x="213" y="278"/>
                    <a:pt x="213" y="278"/>
                  </a:cubicBezTo>
                  <a:lnTo>
                    <a:pt x="213" y="5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6" name="Freeform 191" descr="© INSCALE GmbH, 18.06.2010"/>
            <p:cNvSpPr>
              <a:spLocks/>
            </p:cNvSpPr>
            <p:nvPr/>
          </p:nvSpPr>
          <p:spPr bwMode="auto">
            <a:xfrm>
              <a:off x="5076" y="2982"/>
              <a:ext cx="542" cy="787"/>
            </a:xfrm>
            <a:custGeom>
              <a:avLst/>
              <a:gdLst>
                <a:gd name="T0" fmla="*/ 78100 w 312"/>
                <a:gd name="T1" fmla="*/ 11054 h 455"/>
                <a:gd name="T2" fmla="*/ 78100 w 312"/>
                <a:gd name="T3" fmla="*/ 11226 h 455"/>
                <a:gd name="T4" fmla="*/ 76618 w 312"/>
                <a:gd name="T5" fmla="*/ 10098 h 455"/>
                <a:gd name="T6" fmla="*/ 73048 w 312"/>
                <a:gd name="T7" fmla="*/ 13140 h 455"/>
                <a:gd name="T8" fmla="*/ 68975 w 312"/>
                <a:gd name="T9" fmla="*/ 11936 h 455"/>
                <a:gd name="T10" fmla="*/ 66129 w 312"/>
                <a:gd name="T11" fmla="*/ 14412 h 455"/>
                <a:gd name="T12" fmla="*/ 66129 w 312"/>
                <a:gd name="T13" fmla="*/ 11751 h 455"/>
                <a:gd name="T14" fmla="*/ 63350 w 312"/>
                <a:gd name="T15" fmla="*/ 10525 h 455"/>
                <a:gd name="T16" fmla="*/ 61401 w 312"/>
                <a:gd name="T17" fmla="*/ 7446 h 455"/>
                <a:gd name="T18" fmla="*/ 58486 w 312"/>
                <a:gd name="T19" fmla="*/ 8487 h 455"/>
                <a:gd name="T20" fmla="*/ 56738 w 312"/>
                <a:gd name="T21" fmla="*/ 4907 h 455"/>
                <a:gd name="T22" fmla="*/ 53309 w 312"/>
                <a:gd name="T23" fmla="*/ 4952 h 455"/>
                <a:gd name="T24" fmla="*/ 52902 w 312"/>
                <a:gd name="T25" fmla="*/ 4305 h 455"/>
                <a:gd name="T26" fmla="*/ 53566 w 312"/>
                <a:gd name="T27" fmla="*/ 1951 h 455"/>
                <a:gd name="T28" fmla="*/ 50847 w 312"/>
                <a:gd name="T29" fmla="*/ 1655 h 455"/>
                <a:gd name="T30" fmla="*/ 50045 w 312"/>
                <a:gd name="T31" fmla="*/ 431 h 455"/>
                <a:gd name="T32" fmla="*/ 47838 w 312"/>
                <a:gd name="T33" fmla="*/ 745 h 455"/>
                <a:gd name="T34" fmla="*/ 45547 w 312"/>
                <a:gd name="T35" fmla="*/ 5284 h 455"/>
                <a:gd name="T36" fmla="*/ 43779 w 312"/>
                <a:gd name="T37" fmla="*/ 4907 h 455"/>
                <a:gd name="T38" fmla="*/ 42050 w 312"/>
                <a:gd name="T39" fmla="*/ 1289 h 455"/>
                <a:gd name="T40" fmla="*/ 38730 w 312"/>
                <a:gd name="T41" fmla="*/ 4305 h 455"/>
                <a:gd name="T42" fmla="*/ 31526 w 312"/>
                <a:gd name="T43" fmla="*/ 5284 h 455"/>
                <a:gd name="T44" fmla="*/ 31526 w 312"/>
                <a:gd name="T45" fmla="*/ 6270 h 455"/>
                <a:gd name="T46" fmla="*/ 28226 w 312"/>
                <a:gd name="T47" fmla="*/ 6270 h 455"/>
                <a:gd name="T48" fmla="*/ 27538 w 312"/>
                <a:gd name="T49" fmla="*/ 7929 h 455"/>
                <a:gd name="T50" fmla="*/ 22486 w 312"/>
                <a:gd name="T51" fmla="*/ 7929 h 455"/>
                <a:gd name="T52" fmla="*/ 24079 w 312"/>
                <a:gd name="T53" fmla="*/ 11936 h 455"/>
                <a:gd name="T54" fmla="*/ 21055 w 312"/>
                <a:gd name="T55" fmla="*/ 13469 h 455"/>
                <a:gd name="T56" fmla="*/ 21294 w 312"/>
                <a:gd name="T57" fmla="*/ 16487 h 455"/>
                <a:gd name="T58" fmla="*/ 19719 w 312"/>
                <a:gd name="T59" fmla="*/ 18423 h 455"/>
                <a:gd name="T60" fmla="*/ 17558 w 312"/>
                <a:gd name="T61" fmla="*/ 24253 h 455"/>
                <a:gd name="T62" fmla="*/ 12834 w 312"/>
                <a:gd name="T63" fmla="*/ 27991 h 455"/>
                <a:gd name="T64" fmla="*/ 14271 w 312"/>
                <a:gd name="T65" fmla="*/ 35156 h 455"/>
                <a:gd name="T66" fmla="*/ 18001 w 312"/>
                <a:gd name="T67" fmla="*/ 39312 h 455"/>
                <a:gd name="T68" fmla="*/ 19356 w 312"/>
                <a:gd name="T69" fmla="*/ 47886 h 455"/>
                <a:gd name="T70" fmla="*/ 22486 w 312"/>
                <a:gd name="T71" fmla="*/ 54146 h 455"/>
                <a:gd name="T72" fmla="*/ 22729 w 312"/>
                <a:gd name="T73" fmla="*/ 57202 h 455"/>
                <a:gd name="T74" fmla="*/ 22066 w 312"/>
                <a:gd name="T75" fmla="*/ 57517 h 455"/>
                <a:gd name="T76" fmla="*/ 22295 w 312"/>
                <a:gd name="T77" fmla="*/ 61367 h 455"/>
                <a:gd name="T78" fmla="*/ 21704 w 312"/>
                <a:gd name="T79" fmla="*/ 61699 h 455"/>
                <a:gd name="T80" fmla="*/ 0 w 312"/>
                <a:gd name="T81" fmla="*/ 88924 h 455"/>
                <a:gd name="T82" fmla="*/ 14271 w 312"/>
                <a:gd name="T83" fmla="*/ 103521 h 455"/>
                <a:gd name="T84" fmla="*/ 25201 w 312"/>
                <a:gd name="T85" fmla="*/ 101803 h 455"/>
                <a:gd name="T86" fmla="*/ 50847 w 312"/>
                <a:gd name="T87" fmla="*/ 104436 h 455"/>
                <a:gd name="T88" fmla="*/ 74615 w 312"/>
                <a:gd name="T89" fmla="*/ 105043 h 455"/>
                <a:gd name="T90" fmla="*/ 78100 w 312"/>
                <a:gd name="T91" fmla="*/ 109038 h 455"/>
                <a:gd name="T92" fmla="*/ 78100 w 312"/>
                <a:gd name="T93" fmla="*/ 11054 h 4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2"/>
                <a:gd name="T142" fmla="*/ 0 h 455"/>
                <a:gd name="T143" fmla="*/ 312 w 312"/>
                <a:gd name="T144" fmla="*/ 455 h 4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2" h="455">
                  <a:moveTo>
                    <a:pt x="312" y="46"/>
                  </a:moveTo>
                  <a:cubicBezTo>
                    <a:pt x="312" y="47"/>
                    <a:pt x="312" y="47"/>
                    <a:pt x="312" y="47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297" y="52"/>
                    <a:pt x="292" y="55"/>
                  </a:cubicBezTo>
                  <a:cubicBezTo>
                    <a:pt x="286" y="57"/>
                    <a:pt x="281" y="51"/>
                    <a:pt x="276" y="50"/>
                  </a:cubicBezTo>
                  <a:cubicBezTo>
                    <a:pt x="271" y="49"/>
                    <a:pt x="264" y="60"/>
                    <a:pt x="264" y="60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64" y="49"/>
                    <a:pt x="258" y="48"/>
                    <a:pt x="253" y="44"/>
                  </a:cubicBezTo>
                  <a:cubicBezTo>
                    <a:pt x="250" y="39"/>
                    <a:pt x="245" y="31"/>
                    <a:pt x="245" y="31"/>
                  </a:cubicBezTo>
                  <a:cubicBezTo>
                    <a:pt x="245" y="31"/>
                    <a:pt x="242" y="36"/>
                    <a:pt x="234" y="35"/>
                  </a:cubicBezTo>
                  <a:cubicBezTo>
                    <a:pt x="227" y="34"/>
                    <a:pt x="230" y="22"/>
                    <a:pt x="227" y="20"/>
                  </a:cubicBezTo>
                  <a:cubicBezTo>
                    <a:pt x="222" y="18"/>
                    <a:pt x="213" y="21"/>
                    <a:pt x="213" y="21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1" y="18"/>
                    <a:pt x="214" y="14"/>
                    <a:pt x="214" y="8"/>
                  </a:cubicBezTo>
                  <a:cubicBezTo>
                    <a:pt x="213" y="4"/>
                    <a:pt x="203" y="7"/>
                    <a:pt x="203" y="7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193" y="0"/>
                    <a:pt x="191" y="3"/>
                  </a:cubicBezTo>
                  <a:cubicBezTo>
                    <a:pt x="188" y="7"/>
                    <a:pt x="182" y="22"/>
                    <a:pt x="182" y="22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80" y="5"/>
                    <a:pt x="168" y="5"/>
                  </a:cubicBezTo>
                  <a:cubicBezTo>
                    <a:pt x="156" y="5"/>
                    <a:pt x="155" y="18"/>
                    <a:pt x="155" y="18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5" y="65"/>
                    <a:pt x="85" y="69"/>
                  </a:cubicBezTo>
                  <a:cubicBezTo>
                    <a:pt x="85" y="72"/>
                    <a:pt x="79" y="77"/>
                    <a:pt x="79" y="77"/>
                  </a:cubicBezTo>
                  <a:cubicBezTo>
                    <a:pt x="79" y="77"/>
                    <a:pt x="77" y="90"/>
                    <a:pt x="70" y="101"/>
                  </a:cubicBezTo>
                  <a:cubicBezTo>
                    <a:pt x="65" y="113"/>
                    <a:pt x="56" y="111"/>
                    <a:pt x="51" y="117"/>
                  </a:cubicBezTo>
                  <a:cubicBezTo>
                    <a:pt x="47" y="125"/>
                    <a:pt x="53" y="139"/>
                    <a:pt x="57" y="147"/>
                  </a:cubicBezTo>
                  <a:cubicBezTo>
                    <a:pt x="61" y="157"/>
                    <a:pt x="68" y="156"/>
                    <a:pt x="72" y="164"/>
                  </a:cubicBezTo>
                  <a:cubicBezTo>
                    <a:pt x="78" y="172"/>
                    <a:pt x="73" y="184"/>
                    <a:pt x="77" y="200"/>
                  </a:cubicBezTo>
                  <a:cubicBezTo>
                    <a:pt x="80" y="215"/>
                    <a:pt x="90" y="226"/>
                    <a:pt x="90" y="226"/>
                  </a:cubicBezTo>
                  <a:cubicBezTo>
                    <a:pt x="91" y="239"/>
                    <a:pt x="91" y="239"/>
                    <a:pt x="91" y="239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9" y="256"/>
                    <a:pt x="89" y="256"/>
                    <a:pt x="89" y="256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57" y="432"/>
                    <a:pt x="57" y="432"/>
                    <a:pt x="57" y="432"/>
                  </a:cubicBezTo>
                  <a:cubicBezTo>
                    <a:pt x="57" y="432"/>
                    <a:pt x="87" y="425"/>
                    <a:pt x="101" y="425"/>
                  </a:cubicBezTo>
                  <a:cubicBezTo>
                    <a:pt x="114" y="425"/>
                    <a:pt x="176" y="436"/>
                    <a:pt x="203" y="436"/>
                  </a:cubicBezTo>
                  <a:cubicBezTo>
                    <a:pt x="230" y="438"/>
                    <a:pt x="298" y="438"/>
                    <a:pt x="298" y="438"/>
                  </a:cubicBezTo>
                  <a:cubicBezTo>
                    <a:pt x="312" y="455"/>
                    <a:pt x="312" y="455"/>
                    <a:pt x="312" y="455"/>
                  </a:cubicBezTo>
                  <a:lnTo>
                    <a:pt x="312" y="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7" name="Freeform 192" descr="© INSCALE GmbH, 18.06.2010"/>
            <p:cNvSpPr>
              <a:spLocks/>
            </p:cNvSpPr>
            <p:nvPr/>
          </p:nvSpPr>
          <p:spPr bwMode="auto">
            <a:xfrm>
              <a:off x="5040" y="3717"/>
              <a:ext cx="578" cy="139"/>
            </a:xfrm>
            <a:custGeom>
              <a:avLst/>
              <a:gdLst>
                <a:gd name="T0" fmla="*/ 82635 w 333"/>
                <a:gd name="T1" fmla="*/ 20079 h 80"/>
                <a:gd name="T2" fmla="*/ 82635 w 333"/>
                <a:gd name="T3" fmla="*/ 7454 h 80"/>
                <a:gd name="T4" fmla="*/ 79278 w 333"/>
                <a:gd name="T5" fmla="*/ 3352 h 80"/>
                <a:gd name="T6" fmla="*/ 55616 w 333"/>
                <a:gd name="T7" fmla="*/ 2730 h 80"/>
                <a:gd name="T8" fmla="*/ 30327 w 333"/>
                <a:gd name="T9" fmla="*/ 0 h 80"/>
                <a:gd name="T10" fmla="*/ 19284 w 333"/>
                <a:gd name="T11" fmla="*/ 1720 h 80"/>
                <a:gd name="T12" fmla="*/ 16469 w 333"/>
                <a:gd name="T13" fmla="*/ 7205 h 80"/>
                <a:gd name="T14" fmla="*/ 3688 w 333"/>
                <a:gd name="T15" fmla="*/ 17041 h 80"/>
                <a:gd name="T16" fmla="*/ 0 w 333"/>
                <a:gd name="T17" fmla="*/ 20079 h 80"/>
                <a:gd name="T18" fmla="*/ 82635 w 333"/>
                <a:gd name="T19" fmla="*/ 20079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"/>
                <a:gd name="T31" fmla="*/ 0 h 80"/>
                <a:gd name="T32" fmla="*/ 333 w 333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" h="80">
                  <a:moveTo>
                    <a:pt x="333" y="80"/>
                  </a:moveTo>
                  <a:cubicBezTo>
                    <a:pt x="333" y="30"/>
                    <a:pt x="333" y="30"/>
                    <a:pt x="333" y="30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3"/>
                    <a:pt x="251" y="13"/>
                    <a:pt x="224" y="11"/>
                  </a:cubicBezTo>
                  <a:cubicBezTo>
                    <a:pt x="197" y="11"/>
                    <a:pt x="135" y="0"/>
                    <a:pt x="122" y="0"/>
                  </a:cubicBezTo>
                  <a:cubicBezTo>
                    <a:pt x="108" y="0"/>
                    <a:pt x="78" y="7"/>
                    <a:pt x="78" y="7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25" y="61"/>
                    <a:pt x="15" y="68"/>
                  </a:cubicBezTo>
                  <a:cubicBezTo>
                    <a:pt x="11" y="70"/>
                    <a:pt x="6" y="74"/>
                    <a:pt x="0" y="80"/>
                  </a:cubicBezTo>
                  <a:lnTo>
                    <a:pt x="333" y="8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8" name="Freeform 193" descr="© INSCALE GmbH, 18.06.2010"/>
            <p:cNvSpPr>
              <a:spLocks/>
            </p:cNvSpPr>
            <p:nvPr/>
          </p:nvSpPr>
          <p:spPr bwMode="auto">
            <a:xfrm>
              <a:off x="4802" y="3624"/>
              <a:ext cx="373" cy="232"/>
            </a:xfrm>
            <a:custGeom>
              <a:avLst/>
              <a:gdLst>
                <a:gd name="T0" fmla="*/ 1331 w 215"/>
                <a:gd name="T1" fmla="*/ 31010 h 134"/>
                <a:gd name="T2" fmla="*/ 1692 w 215"/>
                <a:gd name="T3" fmla="*/ 32457 h 134"/>
                <a:gd name="T4" fmla="*/ 33915 w 215"/>
                <a:gd name="T5" fmla="*/ 32457 h 134"/>
                <a:gd name="T6" fmla="*/ 37595 w 215"/>
                <a:gd name="T7" fmla="*/ 29462 h 134"/>
                <a:gd name="T8" fmla="*/ 50135 w 215"/>
                <a:gd name="T9" fmla="*/ 20099 h 134"/>
                <a:gd name="T10" fmla="*/ 53084 w 215"/>
                <a:gd name="T11" fmla="*/ 14867 h 134"/>
                <a:gd name="T12" fmla="*/ 38990 w 215"/>
                <a:gd name="T13" fmla="*/ 0 h 134"/>
                <a:gd name="T14" fmla="*/ 18778 w 215"/>
                <a:gd name="T15" fmla="*/ 26400 h 134"/>
                <a:gd name="T16" fmla="*/ 12057 w 215"/>
                <a:gd name="T17" fmla="*/ 26588 h 134"/>
                <a:gd name="T18" fmla="*/ 10416 w 215"/>
                <a:gd name="T19" fmla="*/ 25420 h 134"/>
                <a:gd name="T20" fmla="*/ 8379 w 215"/>
                <a:gd name="T21" fmla="*/ 26400 h 134"/>
                <a:gd name="T22" fmla="*/ 7384 w 215"/>
                <a:gd name="T23" fmla="*/ 26400 h 134"/>
                <a:gd name="T24" fmla="*/ 4448 w 215"/>
                <a:gd name="T25" fmla="*/ 23863 h 134"/>
                <a:gd name="T26" fmla="*/ 1331 w 215"/>
                <a:gd name="T27" fmla="*/ 25825 h 134"/>
                <a:gd name="T28" fmla="*/ 0 w 215"/>
                <a:gd name="T29" fmla="*/ 26588 h 134"/>
                <a:gd name="T30" fmla="*/ 767 w 215"/>
                <a:gd name="T31" fmla="*/ 29059 h 134"/>
                <a:gd name="T32" fmla="*/ 1331 w 215"/>
                <a:gd name="T33" fmla="*/ 31010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5"/>
                <a:gd name="T52" fmla="*/ 0 h 134"/>
                <a:gd name="T53" fmla="*/ 215 w 215"/>
                <a:gd name="T54" fmla="*/ 134 h 1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5" h="134">
                  <a:moveTo>
                    <a:pt x="5" y="128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43" y="128"/>
                    <a:pt x="148" y="124"/>
                    <a:pt x="152" y="122"/>
                  </a:cubicBezTo>
                  <a:cubicBezTo>
                    <a:pt x="162" y="115"/>
                    <a:pt x="203" y="83"/>
                    <a:pt x="203" y="83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8" y="106"/>
                    <a:pt x="42" y="105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26" y="100"/>
                    <a:pt x="18" y="99"/>
                  </a:cubicBezTo>
                  <a:cubicBezTo>
                    <a:pt x="10" y="99"/>
                    <a:pt x="5" y="107"/>
                    <a:pt x="5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8"/>
                    <a:pt x="3" y="120"/>
                  </a:cubicBezTo>
                  <a:cubicBezTo>
                    <a:pt x="7" y="123"/>
                    <a:pt x="5" y="128"/>
                    <a:pt x="5" y="1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9" name="Freeform 194" descr="© INSCALE GmbH, 18.06.2010"/>
            <p:cNvSpPr>
              <a:spLocks/>
            </p:cNvSpPr>
            <p:nvPr/>
          </p:nvSpPr>
          <p:spPr bwMode="auto">
            <a:xfrm>
              <a:off x="4736" y="3745"/>
              <a:ext cx="78" cy="111"/>
            </a:xfrm>
            <a:custGeom>
              <a:avLst/>
              <a:gdLst>
                <a:gd name="T0" fmla="*/ 964 w 45"/>
                <a:gd name="T1" fmla="*/ 15819 h 64"/>
                <a:gd name="T2" fmla="*/ 3437 w 45"/>
                <a:gd name="T3" fmla="*/ 15819 h 64"/>
                <a:gd name="T4" fmla="*/ 6588 w 45"/>
                <a:gd name="T5" fmla="*/ 13121 h 64"/>
                <a:gd name="T6" fmla="*/ 8656 w 45"/>
                <a:gd name="T7" fmla="*/ 14342 h 64"/>
                <a:gd name="T8" fmla="*/ 10575 w 45"/>
                <a:gd name="T9" fmla="*/ 14342 h 64"/>
                <a:gd name="T10" fmla="*/ 10008 w 45"/>
                <a:gd name="T11" fmla="*/ 12349 h 64"/>
                <a:gd name="T12" fmla="*/ 9305 w 45"/>
                <a:gd name="T13" fmla="*/ 9830 h 64"/>
                <a:gd name="T14" fmla="*/ 10575 w 45"/>
                <a:gd name="T15" fmla="*/ 9121 h 64"/>
                <a:gd name="T16" fmla="*/ 8088 w 45"/>
                <a:gd name="T17" fmla="*/ 4681 h 64"/>
                <a:gd name="T18" fmla="*/ 8088 w 45"/>
                <a:gd name="T19" fmla="*/ 442 h 64"/>
                <a:gd name="T20" fmla="*/ 6916 w 45"/>
                <a:gd name="T21" fmla="*/ 0 h 64"/>
                <a:gd name="T22" fmla="*/ 5020 w 45"/>
                <a:gd name="T23" fmla="*/ 0 h 64"/>
                <a:gd name="T24" fmla="*/ 5020 w 45"/>
                <a:gd name="T25" fmla="*/ 1365 h 64"/>
                <a:gd name="T26" fmla="*/ 5020 w 45"/>
                <a:gd name="T27" fmla="*/ 4001 h 64"/>
                <a:gd name="T28" fmla="*/ 3437 w 45"/>
                <a:gd name="T29" fmla="*/ 3673 h 64"/>
                <a:gd name="T30" fmla="*/ 2364 w 45"/>
                <a:gd name="T31" fmla="*/ 4681 h 64"/>
                <a:gd name="T32" fmla="*/ 964 w 45"/>
                <a:gd name="T33" fmla="*/ 5002 h 64"/>
                <a:gd name="T34" fmla="*/ 0 w 45"/>
                <a:gd name="T35" fmla="*/ 5385 h 64"/>
                <a:gd name="T36" fmla="*/ 255 w 45"/>
                <a:gd name="T37" fmla="*/ 7926 h 64"/>
                <a:gd name="T38" fmla="*/ 1364 w 45"/>
                <a:gd name="T39" fmla="*/ 9340 h 64"/>
                <a:gd name="T40" fmla="*/ 0 w 45"/>
                <a:gd name="T41" fmla="*/ 9830 h 64"/>
                <a:gd name="T42" fmla="*/ 0 w 45"/>
                <a:gd name="T43" fmla="*/ 11374 h 64"/>
                <a:gd name="T44" fmla="*/ 964 w 45"/>
                <a:gd name="T45" fmla="*/ 11629 h 64"/>
                <a:gd name="T46" fmla="*/ 964 w 45"/>
                <a:gd name="T47" fmla="*/ 15819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"/>
                <a:gd name="T73" fmla="*/ 0 h 64"/>
                <a:gd name="T74" fmla="*/ 45 w 45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" h="64">
                  <a:moveTo>
                    <a:pt x="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6" y="58"/>
                    <a:pt x="20" y="53"/>
                    <a:pt x="27" y="53"/>
                  </a:cubicBezTo>
                  <a:cubicBezTo>
                    <a:pt x="34" y="53"/>
                    <a:pt x="35" y="58"/>
                    <a:pt x="35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5" y="53"/>
                    <a:pt x="41" y="50"/>
                  </a:cubicBezTo>
                  <a:cubicBezTo>
                    <a:pt x="38" y="48"/>
                    <a:pt x="38" y="40"/>
                    <a:pt x="38" y="40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7" y="9"/>
                    <a:pt x="21" y="16"/>
                  </a:cubicBezTo>
                  <a:cubicBezTo>
                    <a:pt x="17" y="23"/>
                    <a:pt x="14" y="15"/>
                    <a:pt x="14" y="15"/>
                  </a:cubicBezTo>
                  <a:cubicBezTo>
                    <a:pt x="14" y="15"/>
                    <a:pt x="12" y="17"/>
                    <a:pt x="10" y="19"/>
                  </a:cubicBezTo>
                  <a:cubicBezTo>
                    <a:pt x="7" y="20"/>
                    <a:pt x="4" y="20"/>
                    <a:pt x="4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8" y="36"/>
                    <a:pt x="6" y="38"/>
                  </a:cubicBezTo>
                  <a:cubicBezTo>
                    <a:pt x="4" y="41"/>
                    <a:pt x="0" y="40"/>
                    <a:pt x="0" y="4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4" y="6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0" name="Freeform 195" descr="© INSCALE GmbH, 18.06.2010"/>
            <p:cNvSpPr>
              <a:spLocks/>
            </p:cNvSpPr>
            <p:nvPr/>
          </p:nvSpPr>
          <p:spPr bwMode="auto">
            <a:xfrm>
              <a:off x="2574" y="1665"/>
              <a:ext cx="748" cy="616"/>
            </a:xfrm>
            <a:custGeom>
              <a:avLst/>
              <a:gdLst>
                <a:gd name="T0" fmla="*/ 106556 w 431"/>
                <a:gd name="T1" fmla="*/ 54102 h 356"/>
                <a:gd name="T2" fmla="*/ 99671 w 431"/>
                <a:gd name="T3" fmla="*/ 47186 h 356"/>
                <a:gd name="T4" fmla="*/ 98701 w 431"/>
                <a:gd name="T5" fmla="*/ 40504 h 356"/>
                <a:gd name="T6" fmla="*/ 96699 w 431"/>
                <a:gd name="T7" fmla="*/ 35212 h 356"/>
                <a:gd name="T8" fmla="*/ 98701 w 431"/>
                <a:gd name="T9" fmla="*/ 26976 h 356"/>
                <a:gd name="T10" fmla="*/ 97440 w 431"/>
                <a:gd name="T11" fmla="*/ 20153 h 356"/>
                <a:gd name="T12" fmla="*/ 93238 w 431"/>
                <a:gd name="T13" fmla="*/ 10597 h 356"/>
                <a:gd name="T14" fmla="*/ 90274 w 431"/>
                <a:gd name="T15" fmla="*/ 4051 h 356"/>
                <a:gd name="T16" fmla="*/ 83552 w 431"/>
                <a:gd name="T17" fmla="*/ 2234 h 356"/>
                <a:gd name="T18" fmla="*/ 55529 w 431"/>
                <a:gd name="T19" fmla="*/ 4333 h 356"/>
                <a:gd name="T20" fmla="*/ 53580 w 431"/>
                <a:gd name="T21" fmla="*/ 6285 h 356"/>
                <a:gd name="T22" fmla="*/ 50559 w 431"/>
                <a:gd name="T23" fmla="*/ 7944 h 356"/>
                <a:gd name="T24" fmla="*/ 52598 w 431"/>
                <a:gd name="T25" fmla="*/ 5523 h 356"/>
                <a:gd name="T26" fmla="*/ 52273 w 431"/>
                <a:gd name="T27" fmla="*/ 5291 h 356"/>
                <a:gd name="T28" fmla="*/ 42876 w 431"/>
                <a:gd name="T29" fmla="*/ 1952 h 356"/>
                <a:gd name="T30" fmla="*/ 43438 w 431"/>
                <a:gd name="T31" fmla="*/ 1291 h 356"/>
                <a:gd name="T32" fmla="*/ 30439 w 431"/>
                <a:gd name="T33" fmla="*/ 2234 h 356"/>
                <a:gd name="T34" fmla="*/ 21918 w 431"/>
                <a:gd name="T35" fmla="*/ 7243 h 356"/>
                <a:gd name="T36" fmla="*/ 9481 w 431"/>
                <a:gd name="T37" fmla="*/ 11109 h 356"/>
                <a:gd name="T38" fmla="*/ 1416 w 431"/>
                <a:gd name="T39" fmla="*/ 14443 h 356"/>
                <a:gd name="T40" fmla="*/ 4045 w 431"/>
                <a:gd name="T41" fmla="*/ 15185 h 356"/>
                <a:gd name="T42" fmla="*/ 6019 w 431"/>
                <a:gd name="T43" fmla="*/ 13884 h 356"/>
                <a:gd name="T44" fmla="*/ 4710 w 431"/>
                <a:gd name="T45" fmla="*/ 19222 h 356"/>
                <a:gd name="T46" fmla="*/ 5463 w 431"/>
                <a:gd name="T47" fmla="*/ 21126 h 356"/>
                <a:gd name="T48" fmla="*/ 1416 w 431"/>
                <a:gd name="T49" fmla="*/ 20027 h 356"/>
                <a:gd name="T50" fmla="*/ 446 w 431"/>
                <a:gd name="T51" fmla="*/ 29905 h 356"/>
                <a:gd name="T52" fmla="*/ 4710 w 431"/>
                <a:gd name="T53" fmla="*/ 39183 h 356"/>
                <a:gd name="T54" fmla="*/ 6019 w 431"/>
                <a:gd name="T55" fmla="*/ 46854 h 356"/>
                <a:gd name="T56" fmla="*/ 9731 w 431"/>
                <a:gd name="T57" fmla="*/ 54388 h 356"/>
                <a:gd name="T58" fmla="*/ 8882 w 431"/>
                <a:gd name="T59" fmla="*/ 62842 h 356"/>
                <a:gd name="T60" fmla="*/ 10852 w 431"/>
                <a:gd name="T61" fmla="*/ 62060 h 356"/>
                <a:gd name="T62" fmla="*/ 14422 w 431"/>
                <a:gd name="T63" fmla="*/ 63581 h 356"/>
                <a:gd name="T64" fmla="*/ 21918 w 431"/>
                <a:gd name="T65" fmla="*/ 66220 h 356"/>
                <a:gd name="T66" fmla="*/ 26971 w 431"/>
                <a:gd name="T67" fmla="*/ 67262 h 356"/>
                <a:gd name="T68" fmla="*/ 28306 w 431"/>
                <a:gd name="T69" fmla="*/ 74084 h 356"/>
                <a:gd name="T70" fmla="*/ 33252 w 431"/>
                <a:gd name="T71" fmla="*/ 72738 h 356"/>
                <a:gd name="T72" fmla="*/ 31463 w 431"/>
                <a:gd name="T73" fmla="*/ 69115 h 356"/>
                <a:gd name="T74" fmla="*/ 40161 w 431"/>
                <a:gd name="T75" fmla="*/ 70516 h 356"/>
                <a:gd name="T76" fmla="*/ 41159 w 431"/>
                <a:gd name="T77" fmla="*/ 74084 h 356"/>
                <a:gd name="T78" fmla="*/ 43538 w 431"/>
                <a:gd name="T79" fmla="*/ 74396 h 356"/>
                <a:gd name="T80" fmla="*/ 50866 w 431"/>
                <a:gd name="T81" fmla="*/ 79121 h 356"/>
                <a:gd name="T82" fmla="*/ 54802 w 431"/>
                <a:gd name="T83" fmla="*/ 81726 h 356"/>
                <a:gd name="T84" fmla="*/ 58035 w 431"/>
                <a:gd name="T85" fmla="*/ 81648 h 356"/>
                <a:gd name="T86" fmla="*/ 61398 w 431"/>
                <a:gd name="T87" fmla="*/ 82068 h 356"/>
                <a:gd name="T88" fmla="*/ 63684 w 431"/>
                <a:gd name="T89" fmla="*/ 82286 h 356"/>
                <a:gd name="T90" fmla="*/ 65690 w 431"/>
                <a:gd name="T91" fmla="*/ 84954 h 356"/>
                <a:gd name="T92" fmla="*/ 71431 w 431"/>
                <a:gd name="T93" fmla="*/ 81648 h 356"/>
                <a:gd name="T94" fmla="*/ 77874 w 431"/>
                <a:gd name="T95" fmla="*/ 81073 h 356"/>
                <a:gd name="T96" fmla="*/ 85031 w 431"/>
                <a:gd name="T97" fmla="*/ 80668 h 356"/>
                <a:gd name="T98" fmla="*/ 94404 w 431"/>
                <a:gd name="T99" fmla="*/ 83747 h 356"/>
                <a:gd name="T100" fmla="*/ 95690 w 431"/>
                <a:gd name="T101" fmla="*/ 82068 h 356"/>
                <a:gd name="T102" fmla="*/ 97117 w 431"/>
                <a:gd name="T103" fmla="*/ 72505 h 356"/>
                <a:gd name="T104" fmla="*/ 106067 w 431"/>
                <a:gd name="T105" fmla="*/ 61162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1"/>
                <a:gd name="T160" fmla="*/ 0 h 356"/>
                <a:gd name="T161" fmla="*/ 431 w 431"/>
                <a:gd name="T162" fmla="*/ 356 h 3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1" name="Freeform 196" descr="© INSCALE GmbH, 18.06.2010"/>
            <p:cNvSpPr>
              <a:spLocks/>
            </p:cNvSpPr>
            <p:nvPr/>
          </p:nvSpPr>
          <p:spPr bwMode="auto">
            <a:xfrm>
              <a:off x="3015" y="1427"/>
              <a:ext cx="385" cy="292"/>
            </a:xfrm>
            <a:custGeom>
              <a:avLst/>
              <a:gdLst>
                <a:gd name="T0" fmla="*/ 21411 w 222"/>
                <a:gd name="T1" fmla="*/ 35756 h 168"/>
                <a:gd name="T2" fmla="*/ 27075 w 222"/>
                <a:gd name="T3" fmla="*/ 38813 h 168"/>
                <a:gd name="T4" fmla="*/ 28076 w 222"/>
                <a:gd name="T5" fmla="*/ 42321 h 168"/>
                <a:gd name="T6" fmla="*/ 31234 w 222"/>
                <a:gd name="T7" fmla="*/ 40977 h 168"/>
                <a:gd name="T8" fmla="*/ 34764 w 222"/>
                <a:gd name="T9" fmla="*/ 40977 h 168"/>
                <a:gd name="T10" fmla="*/ 38226 w 222"/>
                <a:gd name="T11" fmla="*/ 39816 h 168"/>
                <a:gd name="T12" fmla="*/ 39573 w 222"/>
                <a:gd name="T13" fmla="*/ 36750 h 168"/>
                <a:gd name="T14" fmla="*/ 42936 w 222"/>
                <a:gd name="T15" fmla="*/ 34167 h 168"/>
                <a:gd name="T16" fmla="*/ 46578 w 222"/>
                <a:gd name="T17" fmla="*/ 35756 h 168"/>
                <a:gd name="T18" fmla="*/ 46247 w 222"/>
                <a:gd name="T19" fmla="*/ 32388 h 168"/>
                <a:gd name="T20" fmla="*/ 46247 w 222"/>
                <a:gd name="T21" fmla="*/ 24160 h 168"/>
                <a:gd name="T22" fmla="*/ 49916 w 222"/>
                <a:gd name="T23" fmla="*/ 18634 h 168"/>
                <a:gd name="T24" fmla="*/ 53692 w 222"/>
                <a:gd name="T25" fmla="*/ 16355 h 168"/>
                <a:gd name="T26" fmla="*/ 50954 w 222"/>
                <a:gd name="T27" fmla="*/ 14676 h 168"/>
                <a:gd name="T28" fmla="*/ 51616 w 222"/>
                <a:gd name="T29" fmla="*/ 10576 h 168"/>
                <a:gd name="T30" fmla="*/ 48503 w 222"/>
                <a:gd name="T31" fmla="*/ 8251 h 168"/>
                <a:gd name="T32" fmla="*/ 46954 w 222"/>
                <a:gd name="T33" fmla="*/ 7220 h 168"/>
                <a:gd name="T34" fmla="*/ 41577 w 222"/>
                <a:gd name="T35" fmla="*/ 3744 h 168"/>
                <a:gd name="T36" fmla="*/ 36490 w 222"/>
                <a:gd name="T37" fmla="*/ 3501 h 168"/>
                <a:gd name="T38" fmla="*/ 33793 w 222"/>
                <a:gd name="T39" fmla="*/ 0 h 168"/>
                <a:gd name="T40" fmla="*/ 31234 w 222"/>
                <a:gd name="T41" fmla="*/ 3057 h 168"/>
                <a:gd name="T42" fmla="*/ 29543 w 222"/>
                <a:gd name="T43" fmla="*/ 3057 h 168"/>
                <a:gd name="T44" fmla="*/ 26412 w 222"/>
                <a:gd name="T45" fmla="*/ 2473 h 168"/>
                <a:gd name="T46" fmla="*/ 22164 w 222"/>
                <a:gd name="T47" fmla="*/ 3744 h 168"/>
                <a:gd name="T48" fmla="*/ 18969 w 222"/>
                <a:gd name="T49" fmla="*/ 3360 h 168"/>
                <a:gd name="T50" fmla="*/ 17410 w 222"/>
                <a:gd name="T51" fmla="*/ 4490 h 168"/>
                <a:gd name="T52" fmla="*/ 16189 w 222"/>
                <a:gd name="T53" fmla="*/ 3360 h 168"/>
                <a:gd name="T54" fmla="*/ 13369 w 222"/>
                <a:gd name="T55" fmla="*/ 3744 h 168"/>
                <a:gd name="T56" fmla="*/ 7709 w 222"/>
                <a:gd name="T57" fmla="*/ 5313 h 168"/>
                <a:gd name="T58" fmla="*/ 5664 w 222"/>
                <a:gd name="T59" fmla="*/ 6085 h 168"/>
                <a:gd name="T60" fmla="*/ 1691 w 222"/>
                <a:gd name="T61" fmla="*/ 10150 h 168"/>
                <a:gd name="T62" fmla="*/ 975 w 222"/>
                <a:gd name="T63" fmla="*/ 10150 h 168"/>
                <a:gd name="T64" fmla="*/ 1330 w 222"/>
                <a:gd name="T65" fmla="*/ 15652 h 168"/>
                <a:gd name="T66" fmla="*/ 1365 w 222"/>
                <a:gd name="T67" fmla="*/ 18054 h 168"/>
                <a:gd name="T68" fmla="*/ 1330 w 222"/>
                <a:gd name="T69" fmla="*/ 23576 h 168"/>
                <a:gd name="T70" fmla="*/ 2307 w 222"/>
                <a:gd name="T71" fmla="*/ 21554 h 168"/>
                <a:gd name="T72" fmla="*/ 2307 w 222"/>
                <a:gd name="T73" fmla="*/ 17842 h 168"/>
                <a:gd name="T74" fmla="*/ 3453 w 222"/>
                <a:gd name="T75" fmla="*/ 21811 h 168"/>
                <a:gd name="T76" fmla="*/ 4001 w 222"/>
                <a:gd name="T77" fmla="*/ 23162 h 168"/>
                <a:gd name="T78" fmla="*/ 5988 w 222"/>
                <a:gd name="T79" fmla="*/ 25171 h 168"/>
                <a:gd name="T80" fmla="*/ 9115 w 222"/>
                <a:gd name="T81" fmla="*/ 25633 h 168"/>
                <a:gd name="T82" fmla="*/ 11814 w 222"/>
                <a:gd name="T83" fmla="*/ 26883 h 168"/>
                <a:gd name="T84" fmla="*/ 17035 w 222"/>
                <a:gd name="T85" fmla="*/ 25917 h 168"/>
                <a:gd name="T86" fmla="*/ 18969 w 222"/>
                <a:gd name="T87" fmla="*/ 30255 h 168"/>
                <a:gd name="T88" fmla="*/ 19862 w 222"/>
                <a:gd name="T89" fmla="*/ 36750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2"/>
                <a:gd name="T136" fmla="*/ 0 h 168"/>
                <a:gd name="T137" fmla="*/ 222 w 222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2" name="Freeform 197" descr="© INSCALE GmbH, 18.06.2010"/>
            <p:cNvSpPr>
              <a:spLocks noEditPoints="1"/>
            </p:cNvSpPr>
            <p:nvPr/>
          </p:nvSpPr>
          <p:spPr bwMode="auto">
            <a:xfrm>
              <a:off x="666" y="2750"/>
              <a:ext cx="1095" cy="903"/>
            </a:xfrm>
            <a:custGeom>
              <a:avLst/>
              <a:gdLst>
                <a:gd name="T0" fmla="*/ 119332 w 631"/>
                <a:gd name="T1" fmla="*/ 98325 h 522"/>
                <a:gd name="T2" fmla="*/ 116863 w 631"/>
                <a:gd name="T3" fmla="*/ 91416 h 522"/>
                <a:gd name="T4" fmla="*/ 117431 w 631"/>
                <a:gd name="T5" fmla="*/ 94805 h 522"/>
                <a:gd name="T6" fmla="*/ 119884 w 631"/>
                <a:gd name="T7" fmla="*/ 91011 h 522"/>
                <a:gd name="T8" fmla="*/ 142687 w 631"/>
                <a:gd name="T9" fmla="*/ 79888 h 522"/>
                <a:gd name="T10" fmla="*/ 131318 w 631"/>
                <a:gd name="T11" fmla="*/ 86451 h 522"/>
                <a:gd name="T12" fmla="*/ 138756 w 631"/>
                <a:gd name="T13" fmla="*/ 89330 h 522"/>
                <a:gd name="T14" fmla="*/ 144608 w 631"/>
                <a:gd name="T15" fmla="*/ 85882 h 522"/>
                <a:gd name="T16" fmla="*/ 142452 w 631"/>
                <a:gd name="T17" fmla="*/ 83495 h 522"/>
                <a:gd name="T18" fmla="*/ 125347 w 631"/>
                <a:gd name="T19" fmla="*/ 39135 h 522"/>
                <a:gd name="T20" fmla="*/ 122263 w 631"/>
                <a:gd name="T21" fmla="*/ 35186 h 522"/>
                <a:gd name="T22" fmla="*/ 112931 w 631"/>
                <a:gd name="T23" fmla="*/ 33088 h 522"/>
                <a:gd name="T24" fmla="*/ 103319 w 631"/>
                <a:gd name="T25" fmla="*/ 30626 h 522"/>
                <a:gd name="T26" fmla="*/ 100560 w 631"/>
                <a:gd name="T27" fmla="*/ 27569 h 522"/>
                <a:gd name="T28" fmla="*/ 91369 w 631"/>
                <a:gd name="T29" fmla="*/ 24957 h 522"/>
                <a:gd name="T30" fmla="*/ 90234 w 631"/>
                <a:gd name="T31" fmla="*/ 20676 h 522"/>
                <a:gd name="T32" fmla="*/ 73526 w 631"/>
                <a:gd name="T33" fmla="*/ 18036 h 522"/>
                <a:gd name="T34" fmla="*/ 64956 w 631"/>
                <a:gd name="T35" fmla="*/ 14837 h 522"/>
                <a:gd name="T36" fmla="*/ 44081 w 631"/>
                <a:gd name="T37" fmla="*/ 8893 h 522"/>
                <a:gd name="T38" fmla="*/ 28527 w 631"/>
                <a:gd name="T39" fmla="*/ 4958 h 522"/>
                <a:gd name="T40" fmla="*/ 21917 w 631"/>
                <a:gd name="T41" fmla="*/ 2309 h 522"/>
                <a:gd name="T42" fmla="*/ 17093 w 631"/>
                <a:gd name="T43" fmla="*/ 249 h 522"/>
                <a:gd name="T44" fmla="*/ 15406 w 631"/>
                <a:gd name="T45" fmla="*/ 3994 h 522"/>
                <a:gd name="T46" fmla="*/ 4045 w 631"/>
                <a:gd name="T47" fmla="*/ 4588 h 522"/>
                <a:gd name="T48" fmla="*/ 1343 w 631"/>
                <a:gd name="T49" fmla="*/ 8893 h 522"/>
                <a:gd name="T50" fmla="*/ 774 w 631"/>
                <a:gd name="T51" fmla="*/ 13853 h 522"/>
                <a:gd name="T52" fmla="*/ 3465 w 631"/>
                <a:gd name="T53" fmla="*/ 16513 h 522"/>
                <a:gd name="T54" fmla="*/ 1699 w 631"/>
                <a:gd name="T55" fmla="*/ 18787 h 522"/>
                <a:gd name="T56" fmla="*/ 2702 w 631"/>
                <a:gd name="T57" fmla="*/ 20774 h 522"/>
                <a:gd name="T58" fmla="*/ 4045 w 631"/>
                <a:gd name="T59" fmla="*/ 23604 h 522"/>
                <a:gd name="T60" fmla="*/ 10100 w 631"/>
                <a:gd name="T61" fmla="*/ 25666 h 522"/>
                <a:gd name="T62" fmla="*/ 15537 w 631"/>
                <a:gd name="T63" fmla="*/ 30221 h 522"/>
                <a:gd name="T64" fmla="*/ 24822 w 631"/>
                <a:gd name="T65" fmla="*/ 30626 h 522"/>
                <a:gd name="T66" fmla="*/ 27713 w 631"/>
                <a:gd name="T67" fmla="*/ 35937 h 522"/>
                <a:gd name="T68" fmla="*/ 22282 w 631"/>
                <a:gd name="T69" fmla="*/ 44399 h 522"/>
                <a:gd name="T70" fmla="*/ 18237 w 631"/>
                <a:gd name="T71" fmla="*/ 56462 h 522"/>
                <a:gd name="T72" fmla="*/ 14554 w 631"/>
                <a:gd name="T73" fmla="*/ 64796 h 522"/>
                <a:gd name="T74" fmla="*/ 11406 w 631"/>
                <a:gd name="T75" fmla="*/ 73370 h 522"/>
                <a:gd name="T76" fmla="*/ 8387 w 631"/>
                <a:gd name="T77" fmla="*/ 87444 h 522"/>
                <a:gd name="T78" fmla="*/ 5116 w 631"/>
                <a:gd name="T79" fmla="*/ 92154 h 522"/>
                <a:gd name="T80" fmla="*/ 5676 w 631"/>
                <a:gd name="T81" fmla="*/ 102622 h 522"/>
                <a:gd name="T82" fmla="*/ 7981 w 631"/>
                <a:gd name="T83" fmla="*/ 103918 h 522"/>
                <a:gd name="T84" fmla="*/ 12430 w 631"/>
                <a:gd name="T85" fmla="*/ 111770 h 522"/>
                <a:gd name="T86" fmla="*/ 14775 w 631"/>
                <a:gd name="T87" fmla="*/ 115921 h 522"/>
                <a:gd name="T88" fmla="*/ 17867 w 631"/>
                <a:gd name="T89" fmla="*/ 121637 h 522"/>
                <a:gd name="T90" fmla="*/ 23516 w 631"/>
                <a:gd name="T91" fmla="*/ 124861 h 522"/>
                <a:gd name="T92" fmla="*/ 34986 w 631"/>
                <a:gd name="T93" fmla="*/ 119407 h 522"/>
                <a:gd name="T94" fmla="*/ 53804 w 631"/>
                <a:gd name="T95" fmla="*/ 119407 h 522"/>
                <a:gd name="T96" fmla="*/ 70370 w 631"/>
                <a:gd name="T97" fmla="*/ 119981 h 522"/>
                <a:gd name="T98" fmla="*/ 80185 w 631"/>
                <a:gd name="T99" fmla="*/ 110839 h 522"/>
                <a:gd name="T100" fmla="*/ 88903 w 631"/>
                <a:gd name="T101" fmla="*/ 109119 h 522"/>
                <a:gd name="T102" fmla="*/ 90887 w 631"/>
                <a:gd name="T103" fmla="*/ 102622 h 522"/>
                <a:gd name="T104" fmla="*/ 100006 w 631"/>
                <a:gd name="T105" fmla="*/ 96714 h 522"/>
                <a:gd name="T106" fmla="*/ 102684 w 631"/>
                <a:gd name="T107" fmla="*/ 76030 h 522"/>
                <a:gd name="T108" fmla="*/ 112186 w 631"/>
                <a:gd name="T109" fmla="*/ 66490 h 522"/>
                <a:gd name="T110" fmla="*/ 113165 w 631"/>
                <a:gd name="T111" fmla="*/ 66490 h 522"/>
                <a:gd name="T112" fmla="*/ 119884 w 631"/>
                <a:gd name="T113" fmla="*/ 59515 h 522"/>
                <a:gd name="T114" fmla="*/ 145848 w 631"/>
                <a:gd name="T115" fmla="*/ 47691 h 522"/>
                <a:gd name="T116" fmla="*/ 146164 w 631"/>
                <a:gd name="T117" fmla="*/ 41775 h 522"/>
                <a:gd name="T118" fmla="*/ 136434 w 631"/>
                <a:gd name="T119" fmla="*/ 41086 h 522"/>
                <a:gd name="T120" fmla="*/ 128617 w 631"/>
                <a:gd name="T121" fmla="*/ 38737 h 522"/>
                <a:gd name="T122" fmla="*/ 152871 w 631"/>
                <a:gd name="T123" fmla="*/ 81543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1"/>
                <a:gd name="T187" fmla="*/ 0 h 522"/>
                <a:gd name="T188" fmla="*/ 631 w 631"/>
                <a:gd name="T189" fmla="*/ 522 h 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3" name="Freeform 198" descr="© INSCALE GmbH, 18.06.2010"/>
            <p:cNvSpPr>
              <a:spLocks noEditPoints="1"/>
            </p:cNvSpPr>
            <p:nvPr/>
          </p:nvSpPr>
          <p:spPr bwMode="auto">
            <a:xfrm>
              <a:off x="2001" y="2551"/>
              <a:ext cx="1022" cy="1173"/>
            </a:xfrm>
            <a:custGeom>
              <a:avLst/>
              <a:gdLst>
                <a:gd name="T0" fmla="*/ 42813 w 589"/>
                <a:gd name="T1" fmla="*/ 67730 h 678"/>
                <a:gd name="T2" fmla="*/ 37080 w 589"/>
                <a:gd name="T3" fmla="*/ 64546 h 678"/>
                <a:gd name="T4" fmla="*/ 31194 w 589"/>
                <a:gd name="T5" fmla="*/ 94136 h 678"/>
                <a:gd name="T6" fmla="*/ 15526 w 589"/>
                <a:gd name="T7" fmla="*/ 97743 h 678"/>
                <a:gd name="T8" fmla="*/ 17249 w 589"/>
                <a:gd name="T9" fmla="*/ 110522 h 678"/>
                <a:gd name="T10" fmla="*/ 18085 w 589"/>
                <a:gd name="T11" fmla="*/ 124752 h 678"/>
                <a:gd name="T12" fmla="*/ 25625 w 589"/>
                <a:gd name="T13" fmla="*/ 126092 h 678"/>
                <a:gd name="T14" fmla="*/ 34663 w 589"/>
                <a:gd name="T15" fmla="*/ 109949 h 678"/>
                <a:gd name="T16" fmla="*/ 17249 w 589"/>
                <a:gd name="T17" fmla="*/ 94734 h 678"/>
                <a:gd name="T18" fmla="*/ 67051 w 589"/>
                <a:gd name="T19" fmla="*/ 143812 h 678"/>
                <a:gd name="T20" fmla="*/ 64978 w 589"/>
                <a:gd name="T21" fmla="*/ 142911 h 678"/>
                <a:gd name="T22" fmla="*/ 135903 w 589"/>
                <a:gd name="T23" fmla="*/ 96516 h 678"/>
                <a:gd name="T24" fmla="*/ 120839 w 589"/>
                <a:gd name="T25" fmla="*/ 90798 h 678"/>
                <a:gd name="T26" fmla="*/ 106869 w 589"/>
                <a:gd name="T27" fmla="*/ 80024 h 678"/>
                <a:gd name="T28" fmla="*/ 89837 w 589"/>
                <a:gd name="T29" fmla="*/ 72107 h 678"/>
                <a:gd name="T30" fmla="*/ 80826 w 589"/>
                <a:gd name="T31" fmla="*/ 55285 h 678"/>
                <a:gd name="T32" fmla="*/ 68717 w 589"/>
                <a:gd name="T33" fmla="*/ 33868 h 678"/>
                <a:gd name="T34" fmla="*/ 70728 w 589"/>
                <a:gd name="T35" fmla="*/ 25415 h 678"/>
                <a:gd name="T36" fmla="*/ 81442 w 589"/>
                <a:gd name="T37" fmla="*/ 21853 h 678"/>
                <a:gd name="T38" fmla="*/ 78927 w 589"/>
                <a:gd name="T39" fmla="*/ 14100 h 678"/>
                <a:gd name="T40" fmla="*/ 71752 w 589"/>
                <a:gd name="T41" fmla="*/ 8150 h 678"/>
                <a:gd name="T42" fmla="*/ 64822 w 589"/>
                <a:gd name="T43" fmla="*/ 431 h 678"/>
                <a:gd name="T44" fmla="*/ 50861 w 589"/>
                <a:gd name="T45" fmla="*/ 6282 h 678"/>
                <a:gd name="T46" fmla="*/ 42466 w 589"/>
                <a:gd name="T47" fmla="*/ 9144 h 678"/>
                <a:gd name="T48" fmla="*/ 40347 w 589"/>
                <a:gd name="T49" fmla="*/ 14432 h 678"/>
                <a:gd name="T50" fmla="*/ 31628 w 589"/>
                <a:gd name="T51" fmla="*/ 9889 h 678"/>
                <a:gd name="T52" fmla="*/ 28517 w 589"/>
                <a:gd name="T53" fmla="*/ 19022 h 678"/>
                <a:gd name="T54" fmla="*/ 22933 w 589"/>
                <a:gd name="T55" fmla="*/ 14432 h 678"/>
                <a:gd name="T56" fmla="*/ 17844 w 589"/>
                <a:gd name="T57" fmla="*/ 12958 h 678"/>
                <a:gd name="T58" fmla="*/ 8129 w 589"/>
                <a:gd name="T59" fmla="*/ 18043 h 678"/>
                <a:gd name="T60" fmla="*/ 2375 w 589"/>
                <a:gd name="T61" fmla="*/ 30258 h 678"/>
                <a:gd name="T62" fmla="*/ 3462 w 589"/>
                <a:gd name="T63" fmla="*/ 42764 h 678"/>
                <a:gd name="T64" fmla="*/ 18807 w 589"/>
                <a:gd name="T65" fmla="*/ 46828 h 678"/>
                <a:gd name="T66" fmla="*/ 41678 w 589"/>
                <a:gd name="T67" fmla="*/ 50657 h 678"/>
                <a:gd name="T68" fmla="*/ 49780 w 589"/>
                <a:gd name="T69" fmla="*/ 68697 h 678"/>
                <a:gd name="T70" fmla="*/ 60886 w 589"/>
                <a:gd name="T71" fmla="*/ 80024 h 678"/>
                <a:gd name="T72" fmla="*/ 74991 w 589"/>
                <a:gd name="T73" fmla="*/ 90167 h 678"/>
                <a:gd name="T74" fmla="*/ 88829 w 589"/>
                <a:gd name="T75" fmla="*/ 98506 h 678"/>
                <a:gd name="T76" fmla="*/ 92872 w 589"/>
                <a:gd name="T77" fmla="*/ 101608 h 678"/>
                <a:gd name="T78" fmla="*/ 99911 w 589"/>
                <a:gd name="T79" fmla="*/ 104983 h 678"/>
                <a:gd name="T80" fmla="*/ 111105 w 589"/>
                <a:gd name="T81" fmla="*/ 111478 h 678"/>
                <a:gd name="T82" fmla="*/ 113088 w 589"/>
                <a:gd name="T83" fmla="*/ 130701 h 678"/>
                <a:gd name="T84" fmla="*/ 117494 w 589"/>
                <a:gd name="T85" fmla="*/ 141270 h 678"/>
                <a:gd name="T86" fmla="*/ 129161 w 589"/>
                <a:gd name="T87" fmla="*/ 120406 h 678"/>
                <a:gd name="T88" fmla="*/ 121736 w 589"/>
                <a:gd name="T89" fmla="*/ 109572 h 678"/>
                <a:gd name="T90" fmla="*/ 129332 w 589"/>
                <a:gd name="T91" fmla="*/ 102118 h 678"/>
                <a:gd name="T92" fmla="*/ 145641 w 589"/>
                <a:gd name="T93" fmla="*/ 104672 h 678"/>
                <a:gd name="T94" fmla="*/ 69298 w 589"/>
                <a:gd name="T95" fmla="*/ 49699 h 678"/>
                <a:gd name="T96" fmla="*/ 104090 w 589"/>
                <a:gd name="T97" fmla="*/ 139291 h 678"/>
                <a:gd name="T98" fmla="*/ 94994 w 589"/>
                <a:gd name="T99" fmla="*/ 141520 h 678"/>
                <a:gd name="T100" fmla="*/ 80826 w 589"/>
                <a:gd name="T101" fmla="*/ 139172 h 678"/>
                <a:gd name="T102" fmla="*/ 72723 w 589"/>
                <a:gd name="T103" fmla="*/ 140167 h 678"/>
                <a:gd name="T104" fmla="*/ 72980 w 589"/>
                <a:gd name="T105" fmla="*/ 149457 h 678"/>
                <a:gd name="T106" fmla="*/ 94994 w 589"/>
                <a:gd name="T107" fmla="*/ 157654 h 678"/>
                <a:gd name="T108" fmla="*/ 105646 w 589"/>
                <a:gd name="T109" fmla="*/ 159002 h 678"/>
                <a:gd name="T110" fmla="*/ 105646 w 589"/>
                <a:gd name="T111" fmla="*/ 152372 h 678"/>
                <a:gd name="T112" fmla="*/ 110331 w 589"/>
                <a:gd name="T113" fmla="*/ 136556 h 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9"/>
                <a:gd name="T172" fmla="*/ 0 h 678"/>
                <a:gd name="T173" fmla="*/ 589 w 589"/>
                <a:gd name="T174" fmla="*/ 678 h 6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4" name="Freeform 199" descr="© INSCALE GmbH, 18.06.2010"/>
            <p:cNvSpPr>
              <a:spLocks/>
            </p:cNvSpPr>
            <p:nvPr/>
          </p:nvSpPr>
          <p:spPr bwMode="auto">
            <a:xfrm>
              <a:off x="2471" y="2906"/>
              <a:ext cx="18" cy="19"/>
            </a:xfrm>
            <a:custGeom>
              <a:avLst/>
              <a:gdLst>
                <a:gd name="T0" fmla="*/ 774 w 10"/>
                <a:gd name="T1" fmla="*/ 2289 h 11"/>
                <a:gd name="T2" fmla="*/ 2507 w 10"/>
                <a:gd name="T3" fmla="*/ 1886 h 11"/>
                <a:gd name="T4" fmla="*/ 3191 w 10"/>
                <a:gd name="T5" fmla="*/ 427 h 11"/>
                <a:gd name="T6" fmla="*/ 2507 w 10"/>
                <a:gd name="T7" fmla="*/ 247 h 11"/>
                <a:gd name="T8" fmla="*/ 1393 w 10"/>
                <a:gd name="T9" fmla="*/ 955 h 11"/>
                <a:gd name="T10" fmla="*/ 0 w 10"/>
                <a:gd name="T11" fmla="*/ 1275 h 11"/>
                <a:gd name="T12" fmla="*/ 0 w 10"/>
                <a:gd name="T13" fmla="*/ 2202 h 11"/>
                <a:gd name="T14" fmla="*/ 774 w 10"/>
                <a:gd name="T15" fmla="*/ 2289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5" name="Freeform 200" descr="© INSCALE GmbH, 18.06.2010"/>
            <p:cNvSpPr>
              <a:spLocks/>
            </p:cNvSpPr>
            <p:nvPr/>
          </p:nvSpPr>
          <p:spPr bwMode="auto">
            <a:xfrm>
              <a:off x="1539" y="3010"/>
              <a:ext cx="35" cy="29"/>
            </a:xfrm>
            <a:custGeom>
              <a:avLst/>
              <a:gdLst>
                <a:gd name="T0" fmla="*/ 4088 w 20"/>
                <a:gd name="T1" fmla="*/ 372 h 17"/>
                <a:gd name="T2" fmla="*/ 3524 w 20"/>
                <a:gd name="T3" fmla="*/ 635 h 17"/>
                <a:gd name="T4" fmla="*/ 2474 w 20"/>
                <a:gd name="T5" fmla="*/ 0 h 17"/>
                <a:gd name="T6" fmla="*/ 1409 w 20"/>
                <a:gd name="T7" fmla="*/ 372 h 17"/>
                <a:gd name="T8" fmla="*/ 805 w 20"/>
                <a:gd name="T9" fmla="*/ 1211 h 17"/>
                <a:gd name="T10" fmla="*/ 0 w 20"/>
                <a:gd name="T11" fmla="*/ 2066 h 17"/>
                <a:gd name="T12" fmla="*/ 805 w 20"/>
                <a:gd name="T13" fmla="*/ 2726 h 17"/>
                <a:gd name="T14" fmla="*/ 1601 w 20"/>
                <a:gd name="T15" fmla="*/ 3524 h 17"/>
                <a:gd name="T16" fmla="*/ 2823 w 20"/>
                <a:gd name="T17" fmla="*/ 2927 h 17"/>
                <a:gd name="T18" fmla="*/ 3279 w 20"/>
                <a:gd name="T19" fmla="*/ 3151 h 17"/>
                <a:gd name="T20" fmla="*/ 4679 w 20"/>
                <a:gd name="T21" fmla="*/ 2313 h 17"/>
                <a:gd name="T22" fmla="*/ 5365 w 20"/>
                <a:gd name="T23" fmla="*/ 1083 h 17"/>
                <a:gd name="T24" fmla="*/ 4088 w 20"/>
                <a:gd name="T25" fmla="*/ 37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7"/>
                <a:gd name="T41" fmla="*/ 20 w 20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6" name="Freeform 201" descr="© INSCALE GmbH, 18.06.2010"/>
            <p:cNvSpPr>
              <a:spLocks noEditPoints="1"/>
            </p:cNvSpPr>
            <p:nvPr/>
          </p:nvSpPr>
          <p:spPr bwMode="auto">
            <a:xfrm>
              <a:off x="4910" y="507"/>
              <a:ext cx="708" cy="1594"/>
            </a:xfrm>
            <a:custGeom>
              <a:avLst/>
              <a:gdLst>
                <a:gd name="T0" fmla="*/ 96854 w 408"/>
                <a:gd name="T1" fmla="*/ 4334 h 921"/>
                <a:gd name="T2" fmla="*/ 90603 w 408"/>
                <a:gd name="T3" fmla="*/ 12794 h 921"/>
                <a:gd name="T4" fmla="*/ 87124 w 408"/>
                <a:gd name="T5" fmla="*/ 19275 h 921"/>
                <a:gd name="T6" fmla="*/ 80931 w 408"/>
                <a:gd name="T7" fmla="*/ 22143 h 921"/>
                <a:gd name="T8" fmla="*/ 83195 w 408"/>
                <a:gd name="T9" fmla="*/ 27306 h 921"/>
                <a:gd name="T10" fmla="*/ 88873 w 408"/>
                <a:gd name="T11" fmla="*/ 26103 h 921"/>
                <a:gd name="T12" fmla="*/ 92344 w 408"/>
                <a:gd name="T13" fmla="*/ 28981 h 921"/>
                <a:gd name="T14" fmla="*/ 95620 w 408"/>
                <a:gd name="T15" fmla="*/ 32600 h 921"/>
                <a:gd name="T16" fmla="*/ 90863 w 408"/>
                <a:gd name="T17" fmla="*/ 36601 h 921"/>
                <a:gd name="T18" fmla="*/ 97288 w 408"/>
                <a:gd name="T19" fmla="*/ 42656 h 921"/>
                <a:gd name="T20" fmla="*/ 94069 w 408"/>
                <a:gd name="T21" fmla="*/ 55170 h 921"/>
                <a:gd name="T22" fmla="*/ 101048 w 408"/>
                <a:gd name="T23" fmla="*/ 0 h 921"/>
                <a:gd name="T24" fmla="*/ 71029 w 408"/>
                <a:gd name="T25" fmla="*/ 202871 h 921"/>
                <a:gd name="T26" fmla="*/ 71782 w 408"/>
                <a:gd name="T27" fmla="*/ 201041 h 921"/>
                <a:gd name="T28" fmla="*/ 87893 w 408"/>
                <a:gd name="T29" fmla="*/ 76656 h 921"/>
                <a:gd name="T30" fmla="*/ 83438 w 408"/>
                <a:gd name="T31" fmla="*/ 83497 h 921"/>
                <a:gd name="T32" fmla="*/ 73339 w 408"/>
                <a:gd name="T33" fmla="*/ 86137 h 921"/>
                <a:gd name="T34" fmla="*/ 71782 w 408"/>
                <a:gd name="T35" fmla="*/ 97397 h 921"/>
                <a:gd name="T36" fmla="*/ 57933 w 408"/>
                <a:gd name="T37" fmla="*/ 97651 h 921"/>
                <a:gd name="T38" fmla="*/ 60945 w 408"/>
                <a:gd name="T39" fmla="*/ 104899 h 921"/>
                <a:gd name="T40" fmla="*/ 50081 w 408"/>
                <a:gd name="T41" fmla="*/ 99352 h 921"/>
                <a:gd name="T42" fmla="*/ 38012 w 408"/>
                <a:gd name="T43" fmla="*/ 101587 h 921"/>
                <a:gd name="T44" fmla="*/ 31419 w 408"/>
                <a:gd name="T45" fmla="*/ 102985 h 921"/>
                <a:gd name="T46" fmla="*/ 25635 w 408"/>
                <a:gd name="T47" fmla="*/ 109946 h 921"/>
                <a:gd name="T48" fmla="*/ 20801 w 408"/>
                <a:gd name="T49" fmla="*/ 109946 h 921"/>
                <a:gd name="T50" fmla="*/ 19239 w 408"/>
                <a:gd name="T51" fmla="*/ 117217 h 921"/>
                <a:gd name="T52" fmla="*/ 12629 w 408"/>
                <a:gd name="T53" fmla="*/ 126376 h 921"/>
                <a:gd name="T54" fmla="*/ 8878 w 408"/>
                <a:gd name="T55" fmla="*/ 134626 h 921"/>
                <a:gd name="T56" fmla="*/ 15123 w 408"/>
                <a:gd name="T57" fmla="*/ 140985 h 921"/>
                <a:gd name="T58" fmla="*/ 3465 w 408"/>
                <a:gd name="T59" fmla="*/ 142261 h 921"/>
                <a:gd name="T60" fmla="*/ 2948 w 408"/>
                <a:gd name="T61" fmla="*/ 161100 h 921"/>
                <a:gd name="T62" fmla="*/ 14120 w 408"/>
                <a:gd name="T63" fmla="*/ 175181 h 921"/>
                <a:gd name="T64" fmla="*/ 21271 w 408"/>
                <a:gd name="T65" fmla="*/ 181361 h 921"/>
                <a:gd name="T66" fmla="*/ 31005 w 408"/>
                <a:gd name="T67" fmla="*/ 179826 h 921"/>
                <a:gd name="T68" fmla="*/ 39619 w 408"/>
                <a:gd name="T69" fmla="*/ 187400 h 921"/>
                <a:gd name="T70" fmla="*/ 48529 w 408"/>
                <a:gd name="T71" fmla="*/ 188802 h 921"/>
                <a:gd name="T72" fmla="*/ 49091 w 408"/>
                <a:gd name="T73" fmla="*/ 186846 h 921"/>
                <a:gd name="T74" fmla="*/ 51805 w 408"/>
                <a:gd name="T75" fmla="*/ 186711 h 921"/>
                <a:gd name="T76" fmla="*/ 55247 w 408"/>
                <a:gd name="T77" fmla="*/ 182107 h 921"/>
                <a:gd name="T78" fmla="*/ 58457 w 408"/>
                <a:gd name="T79" fmla="*/ 175960 h 921"/>
                <a:gd name="T80" fmla="*/ 64952 w 408"/>
                <a:gd name="T81" fmla="*/ 168010 h 921"/>
                <a:gd name="T82" fmla="*/ 67737 w 408"/>
                <a:gd name="T83" fmla="*/ 168355 h 921"/>
                <a:gd name="T84" fmla="*/ 71782 w 408"/>
                <a:gd name="T85" fmla="*/ 167031 h 921"/>
                <a:gd name="T86" fmla="*/ 75345 w 408"/>
                <a:gd name="T87" fmla="*/ 162718 h 921"/>
                <a:gd name="T88" fmla="*/ 80738 w 408"/>
                <a:gd name="T89" fmla="*/ 161318 h 921"/>
                <a:gd name="T90" fmla="*/ 83438 w 408"/>
                <a:gd name="T91" fmla="*/ 164293 h 921"/>
                <a:gd name="T92" fmla="*/ 87124 w 408"/>
                <a:gd name="T93" fmla="*/ 167031 h 921"/>
                <a:gd name="T94" fmla="*/ 88467 w 408"/>
                <a:gd name="T95" fmla="*/ 168568 h 921"/>
                <a:gd name="T96" fmla="*/ 90863 w 408"/>
                <a:gd name="T97" fmla="*/ 180806 h 921"/>
                <a:gd name="T98" fmla="*/ 85571 w 408"/>
                <a:gd name="T99" fmla="*/ 187093 h 921"/>
                <a:gd name="T100" fmla="*/ 79503 w 408"/>
                <a:gd name="T101" fmla="*/ 193911 h 921"/>
                <a:gd name="T102" fmla="*/ 77467 w 408"/>
                <a:gd name="T103" fmla="*/ 198681 h 921"/>
                <a:gd name="T104" fmla="*/ 80931 w 408"/>
                <a:gd name="T105" fmla="*/ 200205 h 921"/>
                <a:gd name="T106" fmla="*/ 87124 w 408"/>
                <a:gd name="T107" fmla="*/ 200956 h 921"/>
                <a:gd name="T108" fmla="*/ 77193 w 408"/>
                <a:gd name="T109" fmla="*/ 205929 h 921"/>
                <a:gd name="T110" fmla="*/ 90863 w 408"/>
                <a:gd name="T111" fmla="*/ 216059 h 921"/>
                <a:gd name="T112" fmla="*/ 98332 w 408"/>
                <a:gd name="T113" fmla="*/ 220678 h 921"/>
                <a:gd name="T114" fmla="*/ 101048 w 408"/>
                <a:gd name="T115" fmla="*/ 74804 h 9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8"/>
                <a:gd name="T175" fmla="*/ 0 h 921"/>
                <a:gd name="T176" fmla="*/ 408 w 408"/>
                <a:gd name="T177" fmla="*/ 921 h 9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8" h="921">
                  <a:moveTo>
                    <a:pt x="401" y="0"/>
                  </a:moveTo>
                  <a:cubicBezTo>
                    <a:pt x="395" y="9"/>
                    <a:pt x="395" y="9"/>
                    <a:pt x="395" y="9"/>
                  </a:cubicBezTo>
                  <a:cubicBezTo>
                    <a:pt x="395" y="9"/>
                    <a:pt x="400" y="12"/>
                    <a:pt x="398" y="15"/>
                  </a:cubicBezTo>
                  <a:cubicBezTo>
                    <a:pt x="397" y="18"/>
                    <a:pt x="391" y="18"/>
                    <a:pt x="391" y="18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81" y="40"/>
                    <a:pt x="381" y="40"/>
                    <a:pt x="381" y="40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53"/>
                    <a:pt x="376" y="65"/>
                    <a:pt x="371" y="67"/>
                  </a:cubicBezTo>
                  <a:cubicBezTo>
                    <a:pt x="365" y="70"/>
                    <a:pt x="362" y="61"/>
                    <a:pt x="362" y="61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43" y="78"/>
                    <a:pt x="343" y="78"/>
                    <a:pt x="343" y="78"/>
                  </a:cubicBezTo>
                  <a:cubicBezTo>
                    <a:pt x="341" y="84"/>
                    <a:pt x="341" y="84"/>
                    <a:pt x="341" y="84"/>
                  </a:cubicBezTo>
                  <a:cubicBezTo>
                    <a:pt x="328" y="84"/>
                    <a:pt x="328" y="84"/>
                    <a:pt x="328" y="84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31" y="94"/>
                    <a:pt x="331" y="94"/>
                    <a:pt x="331" y="9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3" y="119"/>
                    <a:pt x="333" y="119"/>
                    <a:pt x="333" y="119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8" y="116"/>
                    <a:pt x="354" y="104"/>
                    <a:pt x="359" y="108"/>
                  </a:cubicBezTo>
                  <a:cubicBezTo>
                    <a:pt x="364" y="111"/>
                    <a:pt x="354" y="116"/>
                    <a:pt x="354" y="116"/>
                  </a:cubicBezTo>
                  <a:cubicBezTo>
                    <a:pt x="358" y="129"/>
                    <a:pt x="358" y="129"/>
                    <a:pt x="358" y="129"/>
                  </a:cubicBezTo>
                  <a:cubicBezTo>
                    <a:pt x="374" y="124"/>
                    <a:pt x="374" y="124"/>
                    <a:pt x="374" y="124"/>
                  </a:cubicBezTo>
                  <a:cubicBezTo>
                    <a:pt x="373" y="120"/>
                    <a:pt x="373" y="120"/>
                    <a:pt x="373" y="120"/>
                  </a:cubicBezTo>
                  <a:cubicBezTo>
                    <a:pt x="373" y="120"/>
                    <a:pt x="379" y="120"/>
                    <a:pt x="382" y="119"/>
                  </a:cubicBezTo>
                  <a:cubicBezTo>
                    <a:pt x="387" y="117"/>
                    <a:pt x="389" y="111"/>
                    <a:pt x="393" y="115"/>
                  </a:cubicBezTo>
                  <a:cubicBezTo>
                    <a:pt x="398" y="119"/>
                    <a:pt x="400" y="122"/>
                    <a:pt x="396" y="124"/>
                  </a:cubicBezTo>
                  <a:cubicBezTo>
                    <a:pt x="392" y="126"/>
                    <a:pt x="386" y="135"/>
                    <a:pt x="386" y="135"/>
                  </a:cubicBezTo>
                  <a:cubicBezTo>
                    <a:pt x="377" y="136"/>
                    <a:pt x="377" y="136"/>
                    <a:pt x="377" y="136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1" y="149"/>
                    <a:pt x="367" y="151"/>
                    <a:pt x="367" y="152"/>
                  </a:cubicBezTo>
                  <a:cubicBezTo>
                    <a:pt x="367" y="154"/>
                    <a:pt x="364" y="171"/>
                    <a:pt x="364" y="171"/>
                  </a:cubicBezTo>
                  <a:cubicBezTo>
                    <a:pt x="378" y="176"/>
                    <a:pt x="378" y="176"/>
                    <a:pt x="378" y="176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93" y="177"/>
                    <a:pt x="393" y="177"/>
                    <a:pt x="393" y="177"/>
                  </a:cubicBezTo>
                  <a:cubicBezTo>
                    <a:pt x="391" y="199"/>
                    <a:pt x="391" y="199"/>
                    <a:pt x="391" y="199"/>
                  </a:cubicBezTo>
                  <a:cubicBezTo>
                    <a:pt x="385" y="201"/>
                    <a:pt x="385" y="201"/>
                    <a:pt x="385" y="201"/>
                  </a:cubicBezTo>
                  <a:cubicBezTo>
                    <a:pt x="377" y="224"/>
                    <a:pt x="377" y="224"/>
                    <a:pt x="377" y="224"/>
                  </a:cubicBezTo>
                  <a:cubicBezTo>
                    <a:pt x="380" y="229"/>
                    <a:pt x="380" y="229"/>
                    <a:pt x="380" y="229"/>
                  </a:cubicBezTo>
                  <a:cubicBezTo>
                    <a:pt x="380" y="229"/>
                    <a:pt x="396" y="219"/>
                    <a:pt x="398" y="222"/>
                  </a:cubicBezTo>
                  <a:cubicBezTo>
                    <a:pt x="402" y="226"/>
                    <a:pt x="398" y="230"/>
                    <a:pt x="398" y="230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8" y="0"/>
                    <a:pt x="408" y="0"/>
                    <a:pt x="408" y="0"/>
                  </a:cubicBezTo>
                  <a:lnTo>
                    <a:pt x="401" y="0"/>
                  </a:lnTo>
                  <a:close/>
                  <a:moveTo>
                    <a:pt x="290" y="834"/>
                  </a:moveTo>
                  <a:cubicBezTo>
                    <a:pt x="285" y="834"/>
                    <a:pt x="285" y="834"/>
                    <a:pt x="285" y="834"/>
                  </a:cubicBezTo>
                  <a:cubicBezTo>
                    <a:pt x="287" y="841"/>
                    <a:pt x="287" y="841"/>
                    <a:pt x="287" y="841"/>
                  </a:cubicBezTo>
                  <a:cubicBezTo>
                    <a:pt x="291" y="846"/>
                    <a:pt x="291" y="846"/>
                    <a:pt x="291" y="846"/>
                  </a:cubicBezTo>
                  <a:cubicBezTo>
                    <a:pt x="293" y="845"/>
                    <a:pt x="293" y="845"/>
                    <a:pt x="293" y="845"/>
                  </a:cubicBezTo>
                  <a:cubicBezTo>
                    <a:pt x="291" y="841"/>
                    <a:pt x="291" y="841"/>
                    <a:pt x="291" y="841"/>
                  </a:cubicBezTo>
                  <a:lnTo>
                    <a:pt x="290" y="834"/>
                  </a:lnTo>
                  <a:close/>
                  <a:moveTo>
                    <a:pt x="379" y="317"/>
                  </a:moveTo>
                  <a:cubicBezTo>
                    <a:pt x="370" y="312"/>
                    <a:pt x="370" y="306"/>
                    <a:pt x="364" y="306"/>
                  </a:cubicBezTo>
                  <a:cubicBezTo>
                    <a:pt x="359" y="308"/>
                    <a:pt x="354" y="309"/>
                    <a:pt x="354" y="309"/>
                  </a:cubicBezTo>
                  <a:cubicBezTo>
                    <a:pt x="354" y="309"/>
                    <a:pt x="358" y="316"/>
                    <a:pt x="355" y="318"/>
                  </a:cubicBezTo>
                  <a:cubicBezTo>
                    <a:pt x="353" y="320"/>
                    <a:pt x="336" y="327"/>
                    <a:pt x="336" y="327"/>
                  </a:cubicBezTo>
                  <a:cubicBezTo>
                    <a:pt x="345" y="336"/>
                    <a:pt x="345" y="336"/>
                    <a:pt x="345" y="336"/>
                  </a:cubicBezTo>
                  <a:cubicBezTo>
                    <a:pt x="345" y="336"/>
                    <a:pt x="338" y="336"/>
                    <a:pt x="337" y="337"/>
                  </a:cubicBezTo>
                  <a:cubicBezTo>
                    <a:pt x="336" y="340"/>
                    <a:pt x="340" y="344"/>
                    <a:pt x="337" y="346"/>
                  </a:cubicBezTo>
                  <a:cubicBezTo>
                    <a:pt x="332" y="348"/>
                    <a:pt x="318" y="343"/>
                    <a:pt x="318" y="343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306" y="352"/>
                    <a:pt x="311" y="360"/>
                    <a:pt x="307" y="361"/>
                  </a:cubicBezTo>
                  <a:cubicBezTo>
                    <a:pt x="303" y="361"/>
                    <a:pt x="296" y="357"/>
                    <a:pt x="296" y="357"/>
                  </a:cubicBezTo>
                  <a:cubicBezTo>
                    <a:pt x="297" y="372"/>
                    <a:pt x="297" y="372"/>
                    <a:pt x="297" y="372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2" y="374"/>
                    <a:pt x="298" y="380"/>
                    <a:pt x="296" y="387"/>
                  </a:cubicBezTo>
                  <a:cubicBezTo>
                    <a:pt x="294" y="392"/>
                    <a:pt x="290" y="404"/>
                    <a:pt x="290" y="404"/>
                  </a:cubicBezTo>
                  <a:cubicBezTo>
                    <a:pt x="258" y="407"/>
                    <a:pt x="258" y="407"/>
                    <a:pt x="258" y="407"/>
                  </a:cubicBezTo>
                  <a:cubicBezTo>
                    <a:pt x="258" y="407"/>
                    <a:pt x="258" y="404"/>
                    <a:pt x="255" y="403"/>
                  </a:cubicBezTo>
                  <a:cubicBezTo>
                    <a:pt x="251" y="403"/>
                    <a:pt x="248" y="405"/>
                    <a:pt x="248" y="405"/>
                  </a:cubicBezTo>
                  <a:cubicBezTo>
                    <a:pt x="248" y="405"/>
                    <a:pt x="236" y="400"/>
                    <a:pt x="234" y="405"/>
                  </a:cubicBezTo>
                  <a:cubicBezTo>
                    <a:pt x="232" y="409"/>
                    <a:pt x="232" y="412"/>
                    <a:pt x="234" y="413"/>
                  </a:cubicBezTo>
                  <a:cubicBezTo>
                    <a:pt x="238" y="413"/>
                    <a:pt x="243" y="412"/>
                    <a:pt x="245" y="418"/>
                  </a:cubicBezTo>
                  <a:cubicBezTo>
                    <a:pt x="247" y="422"/>
                    <a:pt x="255" y="422"/>
                    <a:pt x="254" y="426"/>
                  </a:cubicBezTo>
                  <a:cubicBezTo>
                    <a:pt x="252" y="430"/>
                    <a:pt x="251" y="438"/>
                    <a:pt x="246" y="435"/>
                  </a:cubicBezTo>
                  <a:cubicBezTo>
                    <a:pt x="242" y="432"/>
                    <a:pt x="239" y="426"/>
                    <a:pt x="239" y="423"/>
                  </a:cubicBezTo>
                  <a:cubicBezTo>
                    <a:pt x="239" y="419"/>
                    <a:pt x="238" y="418"/>
                    <a:pt x="232" y="418"/>
                  </a:cubicBezTo>
                  <a:cubicBezTo>
                    <a:pt x="227" y="418"/>
                    <a:pt x="221" y="419"/>
                    <a:pt x="215" y="414"/>
                  </a:cubicBezTo>
                  <a:cubicBezTo>
                    <a:pt x="210" y="410"/>
                    <a:pt x="205" y="409"/>
                    <a:pt x="202" y="412"/>
                  </a:cubicBezTo>
                  <a:cubicBezTo>
                    <a:pt x="199" y="416"/>
                    <a:pt x="198" y="418"/>
                    <a:pt x="194" y="416"/>
                  </a:cubicBezTo>
                  <a:cubicBezTo>
                    <a:pt x="189" y="415"/>
                    <a:pt x="191" y="407"/>
                    <a:pt x="182" y="408"/>
                  </a:cubicBezTo>
                  <a:cubicBezTo>
                    <a:pt x="174" y="409"/>
                    <a:pt x="161" y="421"/>
                    <a:pt x="161" y="421"/>
                  </a:cubicBezTo>
                  <a:cubicBezTo>
                    <a:pt x="153" y="421"/>
                    <a:pt x="153" y="421"/>
                    <a:pt x="153" y="421"/>
                  </a:cubicBezTo>
                  <a:cubicBezTo>
                    <a:pt x="153" y="421"/>
                    <a:pt x="157" y="427"/>
                    <a:pt x="151" y="427"/>
                  </a:cubicBezTo>
                  <a:cubicBezTo>
                    <a:pt x="145" y="428"/>
                    <a:pt x="129" y="418"/>
                    <a:pt x="129" y="418"/>
                  </a:cubicBezTo>
                  <a:cubicBezTo>
                    <a:pt x="125" y="420"/>
                    <a:pt x="125" y="420"/>
                    <a:pt x="125" y="420"/>
                  </a:cubicBezTo>
                  <a:cubicBezTo>
                    <a:pt x="127" y="427"/>
                    <a:pt x="127" y="427"/>
                    <a:pt x="127" y="427"/>
                  </a:cubicBezTo>
                  <a:cubicBezTo>
                    <a:pt x="127" y="427"/>
                    <a:pt x="118" y="427"/>
                    <a:pt x="116" y="431"/>
                  </a:cubicBezTo>
                  <a:cubicBezTo>
                    <a:pt x="114" y="436"/>
                    <a:pt x="123" y="442"/>
                    <a:pt x="119" y="444"/>
                  </a:cubicBezTo>
                  <a:cubicBezTo>
                    <a:pt x="116" y="446"/>
                    <a:pt x="111" y="445"/>
                    <a:pt x="111" y="445"/>
                  </a:cubicBezTo>
                  <a:cubicBezTo>
                    <a:pt x="111" y="445"/>
                    <a:pt x="110" y="458"/>
                    <a:pt x="104" y="456"/>
                  </a:cubicBezTo>
                  <a:cubicBezTo>
                    <a:pt x="99" y="455"/>
                    <a:pt x="105" y="445"/>
                    <a:pt x="102" y="444"/>
                  </a:cubicBezTo>
                  <a:cubicBezTo>
                    <a:pt x="99" y="443"/>
                    <a:pt x="88" y="450"/>
                    <a:pt x="88" y="450"/>
                  </a:cubicBezTo>
                  <a:cubicBezTo>
                    <a:pt x="77" y="450"/>
                    <a:pt x="77" y="450"/>
                    <a:pt x="77" y="450"/>
                  </a:cubicBezTo>
                  <a:cubicBezTo>
                    <a:pt x="84" y="456"/>
                    <a:pt x="84" y="456"/>
                    <a:pt x="84" y="456"/>
                  </a:cubicBezTo>
                  <a:cubicBezTo>
                    <a:pt x="84" y="456"/>
                    <a:pt x="79" y="459"/>
                    <a:pt x="77" y="461"/>
                  </a:cubicBezTo>
                  <a:cubicBezTo>
                    <a:pt x="75" y="463"/>
                    <a:pt x="80" y="470"/>
                    <a:pt x="80" y="472"/>
                  </a:cubicBezTo>
                  <a:cubicBezTo>
                    <a:pt x="80" y="475"/>
                    <a:pt x="70" y="477"/>
                    <a:pt x="71" y="479"/>
                  </a:cubicBezTo>
                  <a:cubicBezTo>
                    <a:pt x="72" y="483"/>
                    <a:pt x="79" y="482"/>
                    <a:pt x="78" y="486"/>
                  </a:cubicBezTo>
                  <a:cubicBezTo>
                    <a:pt x="78" y="489"/>
                    <a:pt x="65" y="497"/>
                    <a:pt x="65" y="497"/>
                  </a:cubicBezTo>
                  <a:cubicBezTo>
                    <a:pt x="59" y="508"/>
                    <a:pt x="59" y="508"/>
                    <a:pt x="59" y="508"/>
                  </a:cubicBezTo>
                  <a:cubicBezTo>
                    <a:pt x="49" y="514"/>
                    <a:pt x="49" y="514"/>
                    <a:pt x="49" y="514"/>
                  </a:cubicBezTo>
                  <a:cubicBezTo>
                    <a:pt x="51" y="524"/>
                    <a:pt x="51" y="524"/>
                    <a:pt x="51" y="524"/>
                  </a:cubicBezTo>
                  <a:cubicBezTo>
                    <a:pt x="51" y="524"/>
                    <a:pt x="61" y="523"/>
                    <a:pt x="59" y="527"/>
                  </a:cubicBezTo>
                  <a:cubicBezTo>
                    <a:pt x="58" y="533"/>
                    <a:pt x="51" y="538"/>
                    <a:pt x="51" y="538"/>
                  </a:cubicBezTo>
                  <a:cubicBezTo>
                    <a:pt x="51" y="538"/>
                    <a:pt x="53" y="554"/>
                    <a:pt x="47" y="555"/>
                  </a:cubicBezTo>
                  <a:cubicBezTo>
                    <a:pt x="41" y="556"/>
                    <a:pt x="36" y="558"/>
                    <a:pt x="36" y="558"/>
                  </a:cubicBezTo>
                  <a:cubicBezTo>
                    <a:pt x="35" y="562"/>
                    <a:pt x="35" y="562"/>
                    <a:pt x="35" y="562"/>
                  </a:cubicBezTo>
                  <a:cubicBezTo>
                    <a:pt x="39" y="562"/>
                    <a:pt x="39" y="562"/>
                    <a:pt x="39" y="562"/>
                  </a:cubicBezTo>
                  <a:cubicBezTo>
                    <a:pt x="39" y="562"/>
                    <a:pt x="49" y="574"/>
                    <a:pt x="53" y="578"/>
                  </a:cubicBezTo>
                  <a:cubicBezTo>
                    <a:pt x="58" y="580"/>
                    <a:pt x="61" y="585"/>
                    <a:pt x="61" y="585"/>
                  </a:cubicBezTo>
                  <a:cubicBezTo>
                    <a:pt x="61" y="585"/>
                    <a:pt x="68" y="577"/>
                    <a:pt x="67" y="586"/>
                  </a:cubicBezTo>
                  <a:cubicBezTo>
                    <a:pt x="66" y="596"/>
                    <a:pt x="60" y="610"/>
                    <a:pt x="54" y="610"/>
                  </a:cubicBezTo>
                  <a:cubicBezTo>
                    <a:pt x="48" y="610"/>
                    <a:pt x="41" y="611"/>
                    <a:pt x="37" y="604"/>
                  </a:cubicBezTo>
                  <a:cubicBezTo>
                    <a:pt x="34" y="599"/>
                    <a:pt x="22" y="590"/>
                    <a:pt x="14" y="590"/>
                  </a:cubicBezTo>
                  <a:cubicBezTo>
                    <a:pt x="4" y="590"/>
                    <a:pt x="0" y="597"/>
                    <a:pt x="1" y="604"/>
                  </a:cubicBezTo>
                  <a:cubicBezTo>
                    <a:pt x="1" y="612"/>
                    <a:pt x="10" y="613"/>
                    <a:pt x="9" y="618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2" y="668"/>
                    <a:pt x="12" y="668"/>
                    <a:pt x="12" y="668"/>
                  </a:cubicBezTo>
                  <a:cubicBezTo>
                    <a:pt x="12" y="668"/>
                    <a:pt x="22" y="666"/>
                    <a:pt x="25" y="675"/>
                  </a:cubicBezTo>
                  <a:cubicBezTo>
                    <a:pt x="28" y="683"/>
                    <a:pt x="22" y="693"/>
                    <a:pt x="22" y="693"/>
                  </a:cubicBezTo>
                  <a:cubicBezTo>
                    <a:pt x="28" y="732"/>
                    <a:pt x="28" y="732"/>
                    <a:pt x="28" y="732"/>
                  </a:cubicBezTo>
                  <a:cubicBezTo>
                    <a:pt x="57" y="726"/>
                    <a:pt x="57" y="726"/>
                    <a:pt x="57" y="726"/>
                  </a:cubicBezTo>
                  <a:cubicBezTo>
                    <a:pt x="57" y="726"/>
                    <a:pt x="57" y="730"/>
                    <a:pt x="60" y="732"/>
                  </a:cubicBezTo>
                  <a:cubicBezTo>
                    <a:pt x="62" y="735"/>
                    <a:pt x="67" y="737"/>
                    <a:pt x="65" y="740"/>
                  </a:cubicBezTo>
                  <a:cubicBezTo>
                    <a:pt x="64" y="742"/>
                    <a:pt x="63" y="749"/>
                    <a:pt x="68" y="750"/>
                  </a:cubicBezTo>
                  <a:cubicBezTo>
                    <a:pt x="74" y="752"/>
                    <a:pt x="86" y="752"/>
                    <a:pt x="86" y="752"/>
                  </a:cubicBezTo>
                  <a:cubicBezTo>
                    <a:pt x="82" y="744"/>
                    <a:pt x="82" y="744"/>
                    <a:pt x="82" y="744"/>
                  </a:cubicBezTo>
                  <a:cubicBezTo>
                    <a:pt x="82" y="744"/>
                    <a:pt x="87" y="745"/>
                    <a:pt x="94" y="743"/>
                  </a:cubicBezTo>
                  <a:cubicBezTo>
                    <a:pt x="101" y="741"/>
                    <a:pt x="98" y="729"/>
                    <a:pt x="108" y="732"/>
                  </a:cubicBezTo>
                  <a:cubicBezTo>
                    <a:pt x="117" y="735"/>
                    <a:pt x="118" y="746"/>
                    <a:pt x="125" y="746"/>
                  </a:cubicBezTo>
                  <a:cubicBezTo>
                    <a:pt x="132" y="746"/>
                    <a:pt x="133" y="742"/>
                    <a:pt x="139" y="744"/>
                  </a:cubicBezTo>
                  <a:cubicBezTo>
                    <a:pt x="144" y="747"/>
                    <a:pt x="149" y="758"/>
                    <a:pt x="157" y="760"/>
                  </a:cubicBezTo>
                  <a:cubicBezTo>
                    <a:pt x="164" y="762"/>
                    <a:pt x="183" y="769"/>
                    <a:pt x="178" y="774"/>
                  </a:cubicBezTo>
                  <a:cubicBezTo>
                    <a:pt x="174" y="778"/>
                    <a:pt x="164" y="772"/>
                    <a:pt x="160" y="777"/>
                  </a:cubicBezTo>
                  <a:cubicBezTo>
                    <a:pt x="156" y="784"/>
                    <a:pt x="157" y="790"/>
                    <a:pt x="166" y="791"/>
                  </a:cubicBezTo>
                  <a:cubicBezTo>
                    <a:pt x="177" y="792"/>
                    <a:pt x="200" y="788"/>
                    <a:pt x="200" y="788"/>
                  </a:cubicBezTo>
                  <a:cubicBezTo>
                    <a:pt x="199" y="784"/>
                    <a:pt x="199" y="784"/>
                    <a:pt x="199" y="784"/>
                  </a:cubicBezTo>
                  <a:cubicBezTo>
                    <a:pt x="196" y="783"/>
                    <a:pt x="196" y="783"/>
                    <a:pt x="196" y="783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2" y="778"/>
                    <a:pt x="202" y="778"/>
                    <a:pt x="202" y="778"/>
                  </a:cubicBezTo>
                  <a:cubicBezTo>
                    <a:pt x="198" y="779"/>
                    <a:pt x="198" y="779"/>
                    <a:pt x="198" y="779"/>
                  </a:cubicBezTo>
                  <a:cubicBezTo>
                    <a:pt x="198" y="775"/>
                    <a:pt x="198" y="775"/>
                    <a:pt x="198" y="775"/>
                  </a:cubicBezTo>
                  <a:cubicBezTo>
                    <a:pt x="195" y="772"/>
                    <a:pt x="195" y="772"/>
                    <a:pt x="195" y="772"/>
                  </a:cubicBezTo>
                  <a:cubicBezTo>
                    <a:pt x="202" y="774"/>
                    <a:pt x="202" y="774"/>
                    <a:pt x="202" y="774"/>
                  </a:cubicBezTo>
                  <a:cubicBezTo>
                    <a:pt x="205" y="769"/>
                    <a:pt x="205" y="769"/>
                    <a:pt x="205" y="769"/>
                  </a:cubicBezTo>
                  <a:cubicBezTo>
                    <a:pt x="209" y="774"/>
                    <a:pt x="209" y="774"/>
                    <a:pt x="209" y="774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9" y="768"/>
                    <a:pt x="212" y="770"/>
                    <a:pt x="215" y="765"/>
                  </a:cubicBezTo>
                  <a:cubicBezTo>
                    <a:pt x="219" y="760"/>
                    <a:pt x="218" y="755"/>
                    <a:pt x="218" y="755"/>
                  </a:cubicBezTo>
                  <a:cubicBezTo>
                    <a:pt x="218" y="755"/>
                    <a:pt x="222" y="758"/>
                    <a:pt x="223" y="755"/>
                  </a:cubicBezTo>
                  <a:cubicBezTo>
                    <a:pt x="225" y="753"/>
                    <a:pt x="224" y="746"/>
                    <a:pt x="224" y="746"/>
                  </a:cubicBezTo>
                  <a:cubicBezTo>
                    <a:pt x="228" y="744"/>
                    <a:pt x="228" y="744"/>
                    <a:pt x="228" y="744"/>
                  </a:cubicBezTo>
                  <a:cubicBezTo>
                    <a:pt x="228" y="730"/>
                    <a:pt x="228" y="730"/>
                    <a:pt x="228" y="730"/>
                  </a:cubicBezTo>
                  <a:cubicBezTo>
                    <a:pt x="236" y="730"/>
                    <a:pt x="236" y="730"/>
                    <a:pt x="236" y="730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243" y="722"/>
                    <a:pt x="243" y="722"/>
                    <a:pt x="243" y="722"/>
                  </a:cubicBezTo>
                  <a:cubicBezTo>
                    <a:pt x="243" y="722"/>
                    <a:pt x="239" y="712"/>
                    <a:pt x="247" y="704"/>
                  </a:cubicBezTo>
                  <a:cubicBezTo>
                    <a:pt x="256" y="695"/>
                    <a:pt x="262" y="697"/>
                    <a:pt x="262" y="697"/>
                  </a:cubicBezTo>
                  <a:cubicBezTo>
                    <a:pt x="266" y="695"/>
                    <a:pt x="266" y="695"/>
                    <a:pt x="266" y="695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70" y="693"/>
                    <a:pt x="270" y="693"/>
                    <a:pt x="270" y="693"/>
                  </a:cubicBezTo>
                  <a:cubicBezTo>
                    <a:pt x="274" y="698"/>
                    <a:pt x="274" y="698"/>
                    <a:pt x="274" y="698"/>
                  </a:cubicBezTo>
                  <a:cubicBezTo>
                    <a:pt x="281" y="697"/>
                    <a:pt x="281" y="697"/>
                    <a:pt x="281" y="697"/>
                  </a:cubicBezTo>
                  <a:cubicBezTo>
                    <a:pt x="283" y="692"/>
                    <a:pt x="283" y="692"/>
                    <a:pt x="283" y="692"/>
                  </a:cubicBezTo>
                  <a:cubicBezTo>
                    <a:pt x="285" y="698"/>
                    <a:pt x="285" y="698"/>
                    <a:pt x="285" y="698"/>
                  </a:cubicBezTo>
                  <a:cubicBezTo>
                    <a:pt x="290" y="693"/>
                    <a:pt x="290" y="693"/>
                    <a:pt x="290" y="693"/>
                  </a:cubicBezTo>
                  <a:cubicBezTo>
                    <a:pt x="290" y="693"/>
                    <a:pt x="293" y="698"/>
                    <a:pt x="296" y="697"/>
                  </a:cubicBezTo>
                  <a:cubicBezTo>
                    <a:pt x="299" y="696"/>
                    <a:pt x="298" y="689"/>
                    <a:pt x="298" y="689"/>
                  </a:cubicBezTo>
                  <a:cubicBezTo>
                    <a:pt x="304" y="686"/>
                    <a:pt x="304" y="686"/>
                    <a:pt x="304" y="686"/>
                  </a:cubicBezTo>
                  <a:cubicBezTo>
                    <a:pt x="304" y="686"/>
                    <a:pt x="301" y="677"/>
                    <a:pt x="304" y="675"/>
                  </a:cubicBezTo>
                  <a:cubicBezTo>
                    <a:pt x="307" y="673"/>
                    <a:pt x="309" y="678"/>
                    <a:pt x="309" y="678"/>
                  </a:cubicBezTo>
                  <a:cubicBezTo>
                    <a:pt x="318" y="673"/>
                    <a:pt x="318" y="673"/>
                    <a:pt x="318" y="673"/>
                  </a:cubicBezTo>
                  <a:cubicBezTo>
                    <a:pt x="318" y="673"/>
                    <a:pt x="318" y="667"/>
                    <a:pt x="322" y="667"/>
                  </a:cubicBezTo>
                  <a:cubicBezTo>
                    <a:pt x="326" y="667"/>
                    <a:pt x="326" y="669"/>
                    <a:pt x="326" y="669"/>
                  </a:cubicBezTo>
                  <a:cubicBezTo>
                    <a:pt x="332" y="668"/>
                    <a:pt x="332" y="668"/>
                    <a:pt x="332" y="668"/>
                  </a:cubicBezTo>
                  <a:cubicBezTo>
                    <a:pt x="332" y="668"/>
                    <a:pt x="333" y="674"/>
                    <a:pt x="337" y="675"/>
                  </a:cubicBezTo>
                  <a:cubicBezTo>
                    <a:pt x="340" y="675"/>
                    <a:pt x="345" y="672"/>
                    <a:pt x="345" y="675"/>
                  </a:cubicBezTo>
                  <a:cubicBezTo>
                    <a:pt x="345" y="679"/>
                    <a:pt x="337" y="681"/>
                    <a:pt x="337" y="681"/>
                  </a:cubicBezTo>
                  <a:cubicBezTo>
                    <a:pt x="338" y="686"/>
                    <a:pt x="338" y="686"/>
                    <a:pt x="338" y="686"/>
                  </a:cubicBezTo>
                  <a:cubicBezTo>
                    <a:pt x="341" y="684"/>
                    <a:pt x="341" y="684"/>
                    <a:pt x="341" y="684"/>
                  </a:cubicBezTo>
                  <a:cubicBezTo>
                    <a:pt x="342" y="691"/>
                    <a:pt x="342" y="691"/>
                    <a:pt x="342" y="691"/>
                  </a:cubicBezTo>
                  <a:cubicBezTo>
                    <a:pt x="352" y="693"/>
                    <a:pt x="352" y="693"/>
                    <a:pt x="352" y="693"/>
                  </a:cubicBezTo>
                  <a:cubicBezTo>
                    <a:pt x="352" y="696"/>
                    <a:pt x="352" y="696"/>
                    <a:pt x="352" y="696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8" y="703"/>
                    <a:pt x="348" y="703"/>
                    <a:pt x="348" y="703"/>
                  </a:cubicBezTo>
                  <a:cubicBezTo>
                    <a:pt x="357" y="699"/>
                    <a:pt x="357" y="699"/>
                    <a:pt x="357" y="699"/>
                  </a:cubicBezTo>
                  <a:cubicBezTo>
                    <a:pt x="357" y="699"/>
                    <a:pt x="357" y="706"/>
                    <a:pt x="359" y="708"/>
                  </a:cubicBezTo>
                  <a:cubicBezTo>
                    <a:pt x="361" y="710"/>
                    <a:pt x="364" y="715"/>
                    <a:pt x="363" y="722"/>
                  </a:cubicBezTo>
                  <a:cubicBezTo>
                    <a:pt x="363" y="728"/>
                    <a:pt x="361" y="731"/>
                    <a:pt x="361" y="738"/>
                  </a:cubicBezTo>
                  <a:cubicBezTo>
                    <a:pt x="361" y="743"/>
                    <a:pt x="367" y="750"/>
                    <a:pt x="367" y="750"/>
                  </a:cubicBezTo>
                  <a:cubicBezTo>
                    <a:pt x="391" y="746"/>
                    <a:pt x="391" y="746"/>
                    <a:pt x="391" y="746"/>
                  </a:cubicBezTo>
                  <a:cubicBezTo>
                    <a:pt x="391" y="746"/>
                    <a:pt x="388" y="757"/>
                    <a:pt x="381" y="758"/>
                  </a:cubicBezTo>
                  <a:cubicBezTo>
                    <a:pt x="374" y="760"/>
                    <a:pt x="366" y="759"/>
                    <a:pt x="362" y="762"/>
                  </a:cubicBezTo>
                  <a:cubicBezTo>
                    <a:pt x="358" y="766"/>
                    <a:pt x="350" y="774"/>
                    <a:pt x="346" y="776"/>
                  </a:cubicBezTo>
                  <a:cubicBezTo>
                    <a:pt x="342" y="778"/>
                    <a:pt x="331" y="779"/>
                    <a:pt x="331" y="779"/>
                  </a:cubicBezTo>
                  <a:cubicBezTo>
                    <a:pt x="330" y="789"/>
                    <a:pt x="330" y="789"/>
                    <a:pt x="330" y="789"/>
                  </a:cubicBezTo>
                  <a:cubicBezTo>
                    <a:pt x="323" y="791"/>
                    <a:pt x="323" y="791"/>
                    <a:pt x="323" y="791"/>
                  </a:cubicBezTo>
                  <a:cubicBezTo>
                    <a:pt x="323" y="791"/>
                    <a:pt x="321" y="800"/>
                    <a:pt x="321" y="804"/>
                  </a:cubicBezTo>
                  <a:cubicBezTo>
                    <a:pt x="321" y="808"/>
                    <a:pt x="326" y="813"/>
                    <a:pt x="326" y="813"/>
                  </a:cubicBezTo>
                  <a:cubicBezTo>
                    <a:pt x="326" y="813"/>
                    <a:pt x="323" y="813"/>
                    <a:pt x="321" y="815"/>
                  </a:cubicBezTo>
                  <a:cubicBezTo>
                    <a:pt x="318" y="817"/>
                    <a:pt x="317" y="821"/>
                    <a:pt x="317" y="821"/>
                  </a:cubicBezTo>
                  <a:cubicBezTo>
                    <a:pt x="313" y="824"/>
                    <a:pt x="313" y="824"/>
                    <a:pt x="313" y="824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22" y="826"/>
                    <a:pt x="322" y="826"/>
                    <a:pt x="322" y="826"/>
                  </a:cubicBezTo>
                  <a:cubicBezTo>
                    <a:pt x="321" y="832"/>
                    <a:pt x="321" y="832"/>
                    <a:pt x="321" y="832"/>
                  </a:cubicBezTo>
                  <a:cubicBezTo>
                    <a:pt x="327" y="830"/>
                    <a:pt x="327" y="830"/>
                    <a:pt x="327" y="830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37" y="832"/>
                    <a:pt x="337" y="832"/>
                    <a:pt x="337" y="832"/>
                  </a:cubicBezTo>
                  <a:cubicBezTo>
                    <a:pt x="337" y="832"/>
                    <a:pt x="339" y="836"/>
                    <a:pt x="342" y="836"/>
                  </a:cubicBezTo>
                  <a:cubicBezTo>
                    <a:pt x="346" y="835"/>
                    <a:pt x="349" y="830"/>
                    <a:pt x="352" y="833"/>
                  </a:cubicBezTo>
                  <a:cubicBezTo>
                    <a:pt x="355" y="837"/>
                    <a:pt x="345" y="840"/>
                    <a:pt x="345" y="840"/>
                  </a:cubicBezTo>
                  <a:cubicBezTo>
                    <a:pt x="345" y="840"/>
                    <a:pt x="344" y="850"/>
                    <a:pt x="340" y="849"/>
                  </a:cubicBezTo>
                  <a:cubicBezTo>
                    <a:pt x="336" y="848"/>
                    <a:pt x="323" y="847"/>
                    <a:pt x="323" y="847"/>
                  </a:cubicBezTo>
                  <a:cubicBezTo>
                    <a:pt x="323" y="847"/>
                    <a:pt x="316" y="853"/>
                    <a:pt x="312" y="854"/>
                  </a:cubicBezTo>
                  <a:cubicBezTo>
                    <a:pt x="309" y="855"/>
                    <a:pt x="297" y="856"/>
                    <a:pt x="301" y="869"/>
                  </a:cubicBezTo>
                  <a:cubicBezTo>
                    <a:pt x="306" y="881"/>
                    <a:pt x="314" y="879"/>
                    <a:pt x="321" y="876"/>
                  </a:cubicBezTo>
                  <a:cubicBezTo>
                    <a:pt x="328" y="873"/>
                    <a:pt x="336" y="869"/>
                    <a:pt x="341" y="876"/>
                  </a:cubicBezTo>
                  <a:cubicBezTo>
                    <a:pt x="346" y="881"/>
                    <a:pt x="363" y="897"/>
                    <a:pt x="367" y="896"/>
                  </a:cubicBezTo>
                  <a:cubicBezTo>
                    <a:pt x="373" y="896"/>
                    <a:pt x="378" y="894"/>
                    <a:pt x="385" y="903"/>
                  </a:cubicBezTo>
                  <a:cubicBezTo>
                    <a:pt x="391" y="912"/>
                    <a:pt x="390" y="921"/>
                    <a:pt x="390" y="921"/>
                  </a:cubicBezTo>
                  <a:cubicBezTo>
                    <a:pt x="393" y="921"/>
                    <a:pt x="393" y="921"/>
                    <a:pt x="393" y="921"/>
                  </a:cubicBezTo>
                  <a:cubicBezTo>
                    <a:pt x="397" y="915"/>
                    <a:pt x="397" y="915"/>
                    <a:pt x="397" y="915"/>
                  </a:cubicBezTo>
                  <a:cubicBezTo>
                    <a:pt x="402" y="915"/>
                    <a:pt x="402" y="915"/>
                    <a:pt x="402" y="915"/>
                  </a:cubicBezTo>
                  <a:cubicBezTo>
                    <a:pt x="402" y="915"/>
                    <a:pt x="402" y="911"/>
                    <a:pt x="406" y="910"/>
                  </a:cubicBezTo>
                  <a:cubicBezTo>
                    <a:pt x="408" y="910"/>
                    <a:pt x="408" y="910"/>
                    <a:pt x="408" y="910"/>
                  </a:cubicBezTo>
                  <a:cubicBezTo>
                    <a:pt x="408" y="310"/>
                    <a:pt x="408" y="310"/>
                    <a:pt x="408" y="310"/>
                  </a:cubicBezTo>
                  <a:cubicBezTo>
                    <a:pt x="399" y="314"/>
                    <a:pt x="387" y="321"/>
                    <a:pt x="379" y="31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7" name="Freeform 202" descr="© INSCALE GmbH, 18.06.2010"/>
            <p:cNvSpPr>
              <a:spLocks noEditPoints="1"/>
            </p:cNvSpPr>
            <p:nvPr/>
          </p:nvSpPr>
          <p:spPr bwMode="auto">
            <a:xfrm>
              <a:off x="2959" y="507"/>
              <a:ext cx="2659" cy="1999"/>
            </a:xfrm>
            <a:custGeom>
              <a:avLst/>
              <a:gdLst>
                <a:gd name="T0" fmla="*/ 369190 w 1532"/>
                <a:gd name="T1" fmla="*/ 41205 h 1155"/>
                <a:gd name="T2" fmla="*/ 371649 w 1532"/>
                <a:gd name="T3" fmla="*/ 29969 h 1155"/>
                <a:gd name="T4" fmla="*/ 360879 w 1532"/>
                <a:gd name="T5" fmla="*/ 22702 h 1155"/>
                <a:gd name="T6" fmla="*/ 373320 w 1532"/>
                <a:gd name="T7" fmla="*/ 9600 h 1155"/>
                <a:gd name="T8" fmla="*/ 58644 w 1532"/>
                <a:gd name="T9" fmla="*/ 7015 h 1155"/>
                <a:gd name="T10" fmla="*/ 64059 w 1532"/>
                <a:gd name="T11" fmla="*/ 42521 h 1155"/>
                <a:gd name="T12" fmla="*/ 57335 w 1532"/>
                <a:gd name="T13" fmla="*/ 58696 h 1155"/>
                <a:gd name="T14" fmla="*/ 66819 w 1532"/>
                <a:gd name="T15" fmla="*/ 64100 h 1155"/>
                <a:gd name="T16" fmla="*/ 60766 w 1532"/>
                <a:gd name="T17" fmla="*/ 72828 h 1155"/>
                <a:gd name="T18" fmla="*/ 57550 w 1532"/>
                <a:gd name="T19" fmla="*/ 86577 h 1155"/>
                <a:gd name="T20" fmla="*/ 60029 w 1532"/>
                <a:gd name="T21" fmla="*/ 106191 h 1155"/>
                <a:gd name="T22" fmla="*/ 67416 w 1532"/>
                <a:gd name="T23" fmla="*/ 116480 h 1155"/>
                <a:gd name="T24" fmla="*/ 72118 w 1532"/>
                <a:gd name="T25" fmla="*/ 127043 h 1155"/>
                <a:gd name="T26" fmla="*/ 99733 w 1532"/>
                <a:gd name="T27" fmla="*/ 129682 h 1155"/>
                <a:gd name="T28" fmla="*/ 115639 w 1532"/>
                <a:gd name="T29" fmla="*/ 154482 h 1155"/>
                <a:gd name="T30" fmla="*/ 114415 w 1532"/>
                <a:gd name="T31" fmla="*/ 164378 h 1155"/>
                <a:gd name="T32" fmla="*/ 130541 w 1532"/>
                <a:gd name="T33" fmla="*/ 173331 h 1155"/>
                <a:gd name="T34" fmla="*/ 146859 w 1532"/>
                <a:gd name="T35" fmla="*/ 179455 h 1155"/>
                <a:gd name="T36" fmla="*/ 160861 w 1532"/>
                <a:gd name="T37" fmla="*/ 184936 h 1155"/>
                <a:gd name="T38" fmla="*/ 178783 w 1532"/>
                <a:gd name="T39" fmla="*/ 189503 h 1155"/>
                <a:gd name="T40" fmla="*/ 193935 w 1532"/>
                <a:gd name="T41" fmla="*/ 187655 h 1155"/>
                <a:gd name="T42" fmla="*/ 209676 w 1532"/>
                <a:gd name="T43" fmla="*/ 187655 h 1155"/>
                <a:gd name="T44" fmla="*/ 219546 w 1532"/>
                <a:gd name="T45" fmla="*/ 199644 h 1155"/>
                <a:gd name="T46" fmla="*/ 213570 w 1532"/>
                <a:gd name="T47" fmla="*/ 220210 h 1155"/>
                <a:gd name="T48" fmla="*/ 221553 w 1532"/>
                <a:gd name="T49" fmla="*/ 226732 h 1155"/>
                <a:gd name="T50" fmla="*/ 209103 w 1532"/>
                <a:gd name="T51" fmla="*/ 239295 h 1155"/>
                <a:gd name="T52" fmla="*/ 213869 w 1532"/>
                <a:gd name="T53" fmla="*/ 254898 h 1155"/>
                <a:gd name="T54" fmla="*/ 211154 w 1532"/>
                <a:gd name="T55" fmla="*/ 264633 h 1155"/>
                <a:gd name="T56" fmla="*/ 229693 w 1532"/>
                <a:gd name="T57" fmla="*/ 271327 h 1155"/>
                <a:gd name="T58" fmla="*/ 253997 w 1532"/>
                <a:gd name="T59" fmla="*/ 278243 h 1155"/>
                <a:gd name="T60" fmla="*/ 283652 w 1532"/>
                <a:gd name="T61" fmla="*/ 269598 h 1155"/>
                <a:gd name="T62" fmla="*/ 312301 w 1532"/>
                <a:gd name="T63" fmla="*/ 265966 h 1155"/>
                <a:gd name="T64" fmla="*/ 339205 w 1532"/>
                <a:gd name="T65" fmla="*/ 266405 h 1155"/>
                <a:gd name="T66" fmla="*/ 358465 w 1532"/>
                <a:gd name="T67" fmla="*/ 255706 h 1155"/>
                <a:gd name="T68" fmla="*/ 332616 w 1532"/>
                <a:gd name="T69" fmla="*/ 235657 h 1155"/>
                <a:gd name="T70" fmla="*/ 324447 w 1532"/>
                <a:gd name="T71" fmla="*/ 231578 h 1155"/>
                <a:gd name="T72" fmla="*/ 319024 w 1532"/>
                <a:gd name="T73" fmla="*/ 209798 h 1155"/>
                <a:gd name="T74" fmla="*/ 327989 w 1532"/>
                <a:gd name="T75" fmla="*/ 202063 h 1155"/>
                <a:gd name="T76" fmla="*/ 330148 w 1532"/>
                <a:gd name="T77" fmla="*/ 196009 h 1155"/>
                <a:gd name="T78" fmla="*/ 309857 w 1532"/>
                <a:gd name="T79" fmla="*/ 179829 h 1155"/>
                <a:gd name="T80" fmla="*/ 284247 w 1532"/>
                <a:gd name="T81" fmla="*/ 167052 h 1155"/>
                <a:gd name="T82" fmla="*/ 293991 w 1532"/>
                <a:gd name="T83" fmla="*/ 141050 h 1155"/>
                <a:gd name="T84" fmla="*/ 293415 w 1532"/>
                <a:gd name="T85" fmla="*/ 122432 h 1155"/>
                <a:gd name="T86" fmla="*/ 304612 w 1532"/>
                <a:gd name="T87" fmla="*/ 109948 h 1155"/>
                <a:gd name="T88" fmla="*/ 324051 w 1532"/>
                <a:gd name="T89" fmla="*/ 98394 h 1155"/>
                <a:gd name="T90" fmla="*/ 336941 w 1532"/>
                <a:gd name="T91" fmla="*/ 97652 h 1155"/>
                <a:gd name="T92" fmla="*/ 354754 w 1532"/>
                <a:gd name="T93" fmla="*/ 84858 h 1155"/>
                <a:gd name="T94" fmla="*/ 380044 w 1532"/>
                <a:gd name="T95" fmla="*/ 74806 h 1155"/>
                <a:gd name="T96" fmla="*/ 80294 w 1532"/>
                <a:gd name="T97" fmla="*/ 63669 h 1155"/>
                <a:gd name="T98" fmla="*/ 70896 w 1532"/>
                <a:gd name="T99" fmla="*/ 37574 h 1155"/>
                <a:gd name="T100" fmla="*/ 79603 w 1532"/>
                <a:gd name="T101" fmla="*/ 42190 h 1155"/>
                <a:gd name="T102" fmla="*/ 105468 w 1532"/>
                <a:gd name="T103" fmla="*/ 31641 h 1155"/>
                <a:gd name="T104" fmla="*/ 93051 w 1532"/>
                <a:gd name="T105" fmla="*/ 20186 h 1155"/>
                <a:gd name="T106" fmla="*/ 99733 w 1532"/>
                <a:gd name="T107" fmla="*/ 21013 h 1155"/>
                <a:gd name="T108" fmla="*/ 93272 w 1532"/>
                <a:gd name="T109" fmla="*/ 12544 h 1155"/>
                <a:gd name="T110" fmla="*/ 115057 w 1532"/>
                <a:gd name="T111" fmla="*/ 35274 h 1155"/>
                <a:gd name="T112" fmla="*/ 12658 w 1532"/>
                <a:gd name="T113" fmla="*/ 151458 h 1155"/>
                <a:gd name="T114" fmla="*/ 10114 w 1532"/>
                <a:gd name="T115" fmla="*/ 151180 h 1155"/>
                <a:gd name="T116" fmla="*/ 774 w 1532"/>
                <a:gd name="T117" fmla="*/ 163042 h 1155"/>
                <a:gd name="T118" fmla="*/ 774 w 1532"/>
                <a:gd name="T119" fmla="*/ 165702 h 1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2"/>
                <a:gd name="T181" fmla="*/ 0 h 1155"/>
                <a:gd name="T182" fmla="*/ 1532 w 1532"/>
                <a:gd name="T183" fmla="*/ 1155 h 1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2" h="1155">
                  <a:moveTo>
                    <a:pt x="1522" y="230"/>
                  </a:moveTo>
                  <a:cubicBezTo>
                    <a:pt x="1522" y="230"/>
                    <a:pt x="1526" y="226"/>
                    <a:pt x="1522" y="222"/>
                  </a:cubicBezTo>
                  <a:cubicBezTo>
                    <a:pt x="1520" y="219"/>
                    <a:pt x="1504" y="229"/>
                    <a:pt x="1504" y="229"/>
                  </a:cubicBezTo>
                  <a:cubicBezTo>
                    <a:pt x="1501" y="224"/>
                    <a:pt x="1501" y="224"/>
                    <a:pt x="1501" y="224"/>
                  </a:cubicBezTo>
                  <a:cubicBezTo>
                    <a:pt x="1509" y="201"/>
                    <a:pt x="1509" y="201"/>
                    <a:pt x="1509" y="201"/>
                  </a:cubicBezTo>
                  <a:cubicBezTo>
                    <a:pt x="1515" y="199"/>
                    <a:pt x="1515" y="199"/>
                    <a:pt x="1515" y="199"/>
                  </a:cubicBezTo>
                  <a:cubicBezTo>
                    <a:pt x="1517" y="177"/>
                    <a:pt x="1517" y="177"/>
                    <a:pt x="1517" y="177"/>
                  </a:cubicBezTo>
                  <a:cubicBezTo>
                    <a:pt x="1507" y="174"/>
                    <a:pt x="1507" y="174"/>
                    <a:pt x="1507" y="174"/>
                  </a:cubicBezTo>
                  <a:cubicBezTo>
                    <a:pt x="1502" y="176"/>
                    <a:pt x="1502" y="176"/>
                    <a:pt x="1502" y="176"/>
                  </a:cubicBezTo>
                  <a:cubicBezTo>
                    <a:pt x="1488" y="171"/>
                    <a:pt x="1488" y="171"/>
                    <a:pt x="1488" y="171"/>
                  </a:cubicBezTo>
                  <a:cubicBezTo>
                    <a:pt x="1488" y="171"/>
                    <a:pt x="1491" y="154"/>
                    <a:pt x="1491" y="152"/>
                  </a:cubicBezTo>
                  <a:cubicBezTo>
                    <a:pt x="1491" y="151"/>
                    <a:pt x="1485" y="149"/>
                    <a:pt x="1485" y="149"/>
                  </a:cubicBezTo>
                  <a:cubicBezTo>
                    <a:pt x="1496" y="141"/>
                    <a:pt x="1496" y="141"/>
                    <a:pt x="1496" y="141"/>
                  </a:cubicBezTo>
                  <a:cubicBezTo>
                    <a:pt x="1501" y="136"/>
                    <a:pt x="1501" y="136"/>
                    <a:pt x="1501" y="136"/>
                  </a:cubicBezTo>
                  <a:cubicBezTo>
                    <a:pt x="1510" y="135"/>
                    <a:pt x="1510" y="135"/>
                    <a:pt x="1510" y="135"/>
                  </a:cubicBezTo>
                  <a:cubicBezTo>
                    <a:pt x="1510" y="135"/>
                    <a:pt x="1516" y="126"/>
                    <a:pt x="1520" y="124"/>
                  </a:cubicBezTo>
                  <a:cubicBezTo>
                    <a:pt x="1524" y="122"/>
                    <a:pt x="1522" y="119"/>
                    <a:pt x="1517" y="115"/>
                  </a:cubicBezTo>
                  <a:cubicBezTo>
                    <a:pt x="1513" y="111"/>
                    <a:pt x="1511" y="117"/>
                    <a:pt x="1506" y="119"/>
                  </a:cubicBezTo>
                  <a:cubicBezTo>
                    <a:pt x="1503" y="120"/>
                    <a:pt x="1497" y="120"/>
                    <a:pt x="1497" y="120"/>
                  </a:cubicBezTo>
                  <a:cubicBezTo>
                    <a:pt x="1498" y="124"/>
                    <a:pt x="1498" y="124"/>
                    <a:pt x="1498" y="124"/>
                  </a:cubicBezTo>
                  <a:cubicBezTo>
                    <a:pt x="1482" y="129"/>
                    <a:pt x="1482" y="129"/>
                    <a:pt x="1482" y="129"/>
                  </a:cubicBezTo>
                  <a:cubicBezTo>
                    <a:pt x="1478" y="116"/>
                    <a:pt x="1478" y="116"/>
                    <a:pt x="1478" y="116"/>
                  </a:cubicBezTo>
                  <a:cubicBezTo>
                    <a:pt x="1478" y="116"/>
                    <a:pt x="1488" y="111"/>
                    <a:pt x="1483" y="108"/>
                  </a:cubicBezTo>
                  <a:cubicBezTo>
                    <a:pt x="1478" y="104"/>
                    <a:pt x="1472" y="116"/>
                    <a:pt x="1472" y="116"/>
                  </a:cubicBezTo>
                  <a:cubicBezTo>
                    <a:pt x="1466" y="115"/>
                    <a:pt x="1466" y="115"/>
                    <a:pt x="1466" y="115"/>
                  </a:cubicBezTo>
                  <a:cubicBezTo>
                    <a:pt x="1457" y="119"/>
                    <a:pt x="1457" y="119"/>
                    <a:pt x="1457" y="119"/>
                  </a:cubicBezTo>
                  <a:cubicBezTo>
                    <a:pt x="1460" y="113"/>
                    <a:pt x="1460" y="113"/>
                    <a:pt x="1460" y="113"/>
                  </a:cubicBezTo>
                  <a:cubicBezTo>
                    <a:pt x="1458" y="101"/>
                    <a:pt x="1458" y="101"/>
                    <a:pt x="1458" y="101"/>
                  </a:cubicBezTo>
                  <a:cubicBezTo>
                    <a:pt x="1446" y="103"/>
                    <a:pt x="1446" y="103"/>
                    <a:pt x="1446" y="103"/>
                  </a:cubicBezTo>
                  <a:cubicBezTo>
                    <a:pt x="1455" y="94"/>
                    <a:pt x="1455" y="94"/>
                    <a:pt x="1455" y="94"/>
                  </a:cubicBezTo>
                  <a:cubicBezTo>
                    <a:pt x="1451" y="92"/>
                    <a:pt x="1451" y="92"/>
                    <a:pt x="1451" y="92"/>
                  </a:cubicBezTo>
                  <a:cubicBezTo>
                    <a:pt x="1452" y="84"/>
                    <a:pt x="1452" y="84"/>
                    <a:pt x="1452" y="84"/>
                  </a:cubicBezTo>
                  <a:cubicBezTo>
                    <a:pt x="1465" y="84"/>
                    <a:pt x="1465" y="84"/>
                    <a:pt x="1465" y="84"/>
                  </a:cubicBezTo>
                  <a:cubicBezTo>
                    <a:pt x="1467" y="78"/>
                    <a:pt x="1467" y="78"/>
                    <a:pt x="1467" y="78"/>
                  </a:cubicBezTo>
                  <a:cubicBezTo>
                    <a:pt x="1476" y="80"/>
                    <a:pt x="1476" y="80"/>
                    <a:pt x="1476" y="80"/>
                  </a:cubicBezTo>
                  <a:cubicBezTo>
                    <a:pt x="1478" y="73"/>
                    <a:pt x="1478" y="73"/>
                    <a:pt x="1478" y="73"/>
                  </a:cubicBezTo>
                  <a:cubicBezTo>
                    <a:pt x="1486" y="61"/>
                    <a:pt x="1486" y="61"/>
                    <a:pt x="1486" y="61"/>
                  </a:cubicBezTo>
                  <a:cubicBezTo>
                    <a:pt x="1486" y="61"/>
                    <a:pt x="1489" y="70"/>
                    <a:pt x="1495" y="67"/>
                  </a:cubicBezTo>
                  <a:cubicBezTo>
                    <a:pt x="1500" y="65"/>
                    <a:pt x="1490" y="53"/>
                    <a:pt x="1490" y="53"/>
                  </a:cubicBezTo>
                  <a:cubicBezTo>
                    <a:pt x="1505" y="40"/>
                    <a:pt x="1505" y="40"/>
                    <a:pt x="1505" y="40"/>
                  </a:cubicBezTo>
                  <a:cubicBezTo>
                    <a:pt x="1501" y="33"/>
                    <a:pt x="1501" y="33"/>
                    <a:pt x="1501" y="33"/>
                  </a:cubicBezTo>
                  <a:cubicBezTo>
                    <a:pt x="1509" y="30"/>
                    <a:pt x="1509" y="30"/>
                    <a:pt x="1509" y="30"/>
                  </a:cubicBezTo>
                  <a:cubicBezTo>
                    <a:pt x="1515" y="18"/>
                    <a:pt x="1515" y="18"/>
                    <a:pt x="1515" y="18"/>
                  </a:cubicBezTo>
                  <a:cubicBezTo>
                    <a:pt x="1515" y="18"/>
                    <a:pt x="1521" y="18"/>
                    <a:pt x="1522" y="15"/>
                  </a:cubicBezTo>
                  <a:cubicBezTo>
                    <a:pt x="1524" y="12"/>
                    <a:pt x="1519" y="9"/>
                    <a:pt x="1519" y="9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6" y="1"/>
                    <a:pt x="236" y="1"/>
                    <a:pt x="236" y="1"/>
                  </a:cubicBezTo>
                  <a:cubicBezTo>
                    <a:pt x="240" y="10"/>
                    <a:pt x="235" y="25"/>
                    <a:pt x="235" y="25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27" y="35"/>
                    <a:pt x="227" y="35"/>
                    <a:pt x="227" y="35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8" y="67"/>
                    <a:pt x="278" y="67"/>
                    <a:pt x="278" y="67"/>
                  </a:cubicBezTo>
                  <a:cubicBezTo>
                    <a:pt x="278" y="67"/>
                    <a:pt x="290" y="67"/>
                    <a:pt x="291" y="73"/>
                  </a:cubicBezTo>
                  <a:cubicBezTo>
                    <a:pt x="291" y="79"/>
                    <a:pt x="289" y="103"/>
                    <a:pt x="287" y="107"/>
                  </a:cubicBezTo>
                  <a:cubicBezTo>
                    <a:pt x="284" y="115"/>
                    <a:pt x="284" y="115"/>
                    <a:pt x="284" y="115"/>
                  </a:cubicBezTo>
                  <a:cubicBezTo>
                    <a:pt x="284" y="115"/>
                    <a:pt x="275" y="128"/>
                    <a:pt x="272" y="140"/>
                  </a:cubicBezTo>
                  <a:cubicBezTo>
                    <a:pt x="269" y="151"/>
                    <a:pt x="261" y="171"/>
                    <a:pt x="258" y="176"/>
                  </a:cubicBezTo>
                  <a:cubicBezTo>
                    <a:pt x="255" y="182"/>
                    <a:pt x="250" y="195"/>
                    <a:pt x="250" y="195"/>
                  </a:cubicBezTo>
                  <a:cubicBezTo>
                    <a:pt x="237" y="209"/>
                    <a:pt x="237" y="209"/>
                    <a:pt x="237" y="209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13" y="252"/>
                    <a:pt x="213" y="252"/>
                    <a:pt x="213" y="252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35" y="239"/>
                    <a:pt x="236" y="234"/>
                    <a:pt x="238" y="235"/>
                  </a:cubicBezTo>
                  <a:cubicBezTo>
                    <a:pt x="241" y="236"/>
                    <a:pt x="239" y="239"/>
                    <a:pt x="239" y="239"/>
                  </a:cubicBezTo>
                  <a:cubicBezTo>
                    <a:pt x="242" y="253"/>
                    <a:pt x="242" y="253"/>
                    <a:pt x="242" y="253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6" y="259"/>
                    <a:pt x="246" y="259"/>
                    <a:pt x="246" y="259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7"/>
                    <a:pt x="260" y="269"/>
                    <a:pt x="269" y="266"/>
                  </a:cubicBezTo>
                  <a:cubicBezTo>
                    <a:pt x="276" y="262"/>
                    <a:pt x="281" y="257"/>
                    <a:pt x="286" y="261"/>
                  </a:cubicBezTo>
                  <a:cubicBezTo>
                    <a:pt x="291" y="265"/>
                    <a:pt x="292" y="269"/>
                    <a:pt x="292" y="269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299" y="278"/>
                    <a:pt x="299" y="278"/>
                    <a:pt x="299" y="278"/>
                  </a:cubicBezTo>
                  <a:cubicBezTo>
                    <a:pt x="267" y="275"/>
                    <a:pt x="267" y="275"/>
                    <a:pt x="267" y="275"/>
                  </a:cubicBezTo>
                  <a:cubicBezTo>
                    <a:pt x="261" y="281"/>
                    <a:pt x="261" y="281"/>
                    <a:pt x="261" y="281"/>
                  </a:cubicBezTo>
                  <a:cubicBezTo>
                    <a:pt x="261" y="281"/>
                    <a:pt x="270" y="287"/>
                    <a:pt x="262" y="290"/>
                  </a:cubicBezTo>
                  <a:cubicBezTo>
                    <a:pt x="255" y="294"/>
                    <a:pt x="249" y="290"/>
                    <a:pt x="249" y="290"/>
                  </a:cubicBezTo>
                  <a:cubicBezTo>
                    <a:pt x="243" y="294"/>
                    <a:pt x="243" y="294"/>
                    <a:pt x="243" y="294"/>
                  </a:cubicBezTo>
                  <a:cubicBezTo>
                    <a:pt x="243" y="294"/>
                    <a:pt x="251" y="300"/>
                    <a:pt x="245" y="302"/>
                  </a:cubicBezTo>
                  <a:cubicBezTo>
                    <a:pt x="240" y="303"/>
                    <a:pt x="236" y="296"/>
                    <a:pt x="236" y="296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4" y="304"/>
                    <a:pt x="234" y="304"/>
                    <a:pt x="234" y="304"/>
                  </a:cubicBezTo>
                  <a:cubicBezTo>
                    <a:pt x="239" y="310"/>
                    <a:pt x="239" y="310"/>
                    <a:pt x="239" y="310"/>
                  </a:cubicBezTo>
                  <a:cubicBezTo>
                    <a:pt x="238" y="317"/>
                    <a:pt x="238" y="317"/>
                    <a:pt x="238" y="317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4" y="322"/>
                    <a:pt x="238" y="326"/>
                    <a:pt x="238" y="328"/>
                  </a:cubicBezTo>
                  <a:cubicBezTo>
                    <a:pt x="238" y="329"/>
                    <a:pt x="240" y="331"/>
                    <a:pt x="240" y="331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3" y="357"/>
                    <a:pt x="232" y="359"/>
                  </a:cubicBezTo>
                  <a:cubicBezTo>
                    <a:pt x="229" y="361"/>
                    <a:pt x="226" y="364"/>
                    <a:pt x="226" y="364"/>
                  </a:cubicBezTo>
                  <a:cubicBezTo>
                    <a:pt x="226" y="364"/>
                    <a:pt x="232" y="376"/>
                    <a:pt x="235" y="382"/>
                  </a:cubicBezTo>
                  <a:cubicBezTo>
                    <a:pt x="238" y="389"/>
                    <a:pt x="239" y="399"/>
                    <a:pt x="239" y="399"/>
                  </a:cubicBezTo>
                  <a:cubicBezTo>
                    <a:pt x="239" y="399"/>
                    <a:pt x="244" y="403"/>
                    <a:pt x="244" y="406"/>
                  </a:cubicBezTo>
                  <a:cubicBezTo>
                    <a:pt x="245" y="410"/>
                    <a:pt x="245" y="413"/>
                    <a:pt x="245" y="413"/>
                  </a:cubicBezTo>
                  <a:cubicBezTo>
                    <a:pt x="245" y="413"/>
                    <a:pt x="255" y="419"/>
                    <a:pt x="255" y="421"/>
                  </a:cubicBezTo>
                  <a:cubicBezTo>
                    <a:pt x="254" y="423"/>
                    <a:pt x="245" y="425"/>
                    <a:pt x="245" y="425"/>
                  </a:cubicBezTo>
                  <a:cubicBezTo>
                    <a:pt x="245" y="425"/>
                    <a:pt x="248" y="429"/>
                    <a:pt x="248" y="431"/>
                  </a:cubicBezTo>
                  <a:cubicBezTo>
                    <a:pt x="246" y="434"/>
                    <a:pt x="243" y="434"/>
                    <a:pt x="243" y="434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6" y="443"/>
                    <a:pt x="250" y="443"/>
                    <a:pt x="250" y="443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9" y="451"/>
                    <a:pt x="261" y="452"/>
                  </a:cubicBezTo>
                  <a:cubicBezTo>
                    <a:pt x="264" y="453"/>
                    <a:pt x="267" y="456"/>
                    <a:pt x="267" y="456"/>
                  </a:cubicBezTo>
                  <a:cubicBezTo>
                    <a:pt x="267" y="467"/>
                    <a:pt x="267" y="467"/>
                    <a:pt x="267" y="467"/>
                  </a:cubicBezTo>
                  <a:cubicBezTo>
                    <a:pt x="264" y="471"/>
                    <a:pt x="264" y="471"/>
                    <a:pt x="264" y="471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4" y="486"/>
                    <a:pt x="264" y="486"/>
                    <a:pt x="264" y="486"/>
                  </a:cubicBezTo>
                  <a:cubicBezTo>
                    <a:pt x="264" y="486"/>
                    <a:pt x="269" y="483"/>
                    <a:pt x="272" y="483"/>
                  </a:cubicBezTo>
                  <a:cubicBezTo>
                    <a:pt x="274" y="483"/>
                    <a:pt x="276" y="486"/>
                    <a:pt x="276" y="486"/>
                  </a:cubicBezTo>
                  <a:cubicBezTo>
                    <a:pt x="274" y="491"/>
                    <a:pt x="274" y="491"/>
                    <a:pt x="274" y="491"/>
                  </a:cubicBezTo>
                  <a:cubicBezTo>
                    <a:pt x="282" y="493"/>
                    <a:pt x="282" y="493"/>
                    <a:pt x="282" y="493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6" y="499"/>
                    <a:pt x="286" y="499"/>
                    <a:pt x="286" y="499"/>
                  </a:cubicBezTo>
                  <a:cubicBezTo>
                    <a:pt x="289" y="508"/>
                    <a:pt x="289" y="508"/>
                    <a:pt x="289" y="508"/>
                  </a:cubicBezTo>
                  <a:cubicBezTo>
                    <a:pt x="291" y="514"/>
                    <a:pt x="291" y="514"/>
                    <a:pt x="291" y="514"/>
                  </a:cubicBezTo>
                  <a:cubicBezTo>
                    <a:pt x="293" y="515"/>
                    <a:pt x="293" y="515"/>
                    <a:pt x="293" y="515"/>
                  </a:cubicBezTo>
                  <a:cubicBezTo>
                    <a:pt x="293" y="515"/>
                    <a:pt x="294" y="522"/>
                    <a:pt x="292" y="526"/>
                  </a:cubicBezTo>
                  <a:cubicBezTo>
                    <a:pt x="291" y="526"/>
                    <a:pt x="291" y="526"/>
                    <a:pt x="291" y="527"/>
                  </a:cubicBezTo>
                  <a:cubicBezTo>
                    <a:pt x="293" y="527"/>
                    <a:pt x="295" y="529"/>
                    <a:pt x="298" y="529"/>
                  </a:cubicBezTo>
                  <a:cubicBezTo>
                    <a:pt x="301" y="529"/>
                    <a:pt x="307" y="524"/>
                    <a:pt x="313" y="525"/>
                  </a:cubicBezTo>
                  <a:cubicBezTo>
                    <a:pt x="318" y="526"/>
                    <a:pt x="310" y="534"/>
                    <a:pt x="317" y="535"/>
                  </a:cubicBezTo>
                  <a:cubicBezTo>
                    <a:pt x="322" y="536"/>
                    <a:pt x="321" y="530"/>
                    <a:pt x="323" y="529"/>
                  </a:cubicBezTo>
                  <a:cubicBezTo>
                    <a:pt x="324" y="526"/>
                    <a:pt x="338" y="524"/>
                    <a:pt x="343" y="529"/>
                  </a:cubicBezTo>
                  <a:cubicBezTo>
                    <a:pt x="349" y="533"/>
                    <a:pt x="337" y="542"/>
                    <a:pt x="348" y="544"/>
                  </a:cubicBezTo>
                  <a:cubicBezTo>
                    <a:pt x="357" y="544"/>
                    <a:pt x="351" y="536"/>
                    <a:pt x="351" y="536"/>
                  </a:cubicBezTo>
                  <a:cubicBezTo>
                    <a:pt x="351" y="536"/>
                    <a:pt x="357" y="534"/>
                    <a:pt x="365" y="531"/>
                  </a:cubicBezTo>
                  <a:cubicBezTo>
                    <a:pt x="371" y="527"/>
                    <a:pt x="379" y="527"/>
                    <a:pt x="384" y="532"/>
                  </a:cubicBezTo>
                  <a:cubicBezTo>
                    <a:pt x="390" y="535"/>
                    <a:pt x="396" y="532"/>
                    <a:pt x="402" y="538"/>
                  </a:cubicBezTo>
                  <a:cubicBezTo>
                    <a:pt x="409" y="545"/>
                    <a:pt x="401" y="554"/>
                    <a:pt x="401" y="554"/>
                  </a:cubicBezTo>
                  <a:cubicBezTo>
                    <a:pt x="413" y="570"/>
                    <a:pt x="413" y="570"/>
                    <a:pt x="413" y="570"/>
                  </a:cubicBezTo>
                  <a:cubicBezTo>
                    <a:pt x="411" y="588"/>
                    <a:pt x="411" y="588"/>
                    <a:pt x="411" y="588"/>
                  </a:cubicBezTo>
                  <a:cubicBezTo>
                    <a:pt x="411" y="588"/>
                    <a:pt x="422" y="590"/>
                    <a:pt x="429" y="594"/>
                  </a:cubicBezTo>
                  <a:cubicBezTo>
                    <a:pt x="435" y="597"/>
                    <a:pt x="426" y="604"/>
                    <a:pt x="426" y="604"/>
                  </a:cubicBezTo>
                  <a:cubicBezTo>
                    <a:pt x="434" y="606"/>
                    <a:pt x="434" y="606"/>
                    <a:pt x="434" y="606"/>
                  </a:cubicBezTo>
                  <a:cubicBezTo>
                    <a:pt x="434" y="606"/>
                    <a:pt x="435" y="611"/>
                    <a:pt x="437" y="615"/>
                  </a:cubicBezTo>
                  <a:cubicBezTo>
                    <a:pt x="438" y="619"/>
                    <a:pt x="456" y="620"/>
                    <a:pt x="456" y="620"/>
                  </a:cubicBezTo>
                  <a:cubicBezTo>
                    <a:pt x="456" y="620"/>
                    <a:pt x="462" y="621"/>
                    <a:pt x="465" y="625"/>
                  </a:cubicBezTo>
                  <a:cubicBezTo>
                    <a:pt x="468" y="628"/>
                    <a:pt x="466" y="641"/>
                    <a:pt x="466" y="641"/>
                  </a:cubicBezTo>
                  <a:cubicBezTo>
                    <a:pt x="479" y="637"/>
                    <a:pt x="479" y="637"/>
                    <a:pt x="479" y="637"/>
                  </a:cubicBezTo>
                  <a:cubicBezTo>
                    <a:pt x="495" y="639"/>
                    <a:pt x="495" y="639"/>
                    <a:pt x="495" y="639"/>
                  </a:cubicBezTo>
                  <a:cubicBezTo>
                    <a:pt x="490" y="646"/>
                    <a:pt x="490" y="646"/>
                    <a:pt x="490" y="646"/>
                  </a:cubicBezTo>
                  <a:cubicBezTo>
                    <a:pt x="510" y="655"/>
                    <a:pt x="510" y="655"/>
                    <a:pt x="510" y="655"/>
                  </a:cubicBezTo>
                  <a:cubicBezTo>
                    <a:pt x="511" y="660"/>
                    <a:pt x="511" y="660"/>
                    <a:pt x="511" y="660"/>
                  </a:cubicBezTo>
                  <a:cubicBezTo>
                    <a:pt x="500" y="664"/>
                    <a:pt x="500" y="664"/>
                    <a:pt x="500" y="664"/>
                  </a:cubicBezTo>
                  <a:cubicBezTo>
                    <a:pt x="502" y="669"/>
                    <a:pt x="502" y="669"/>
                    <a:pt x="502" y="669"/>
                  </a:cubicBezTo>
                  <a:cubicBezTo>
                    <a:pt x="502" y="669"/>
                    <a:pt x="499" y="677"/>
                    <a:pt x="490" y="681"/>
                  </a:cubicBezTo>
                  <a:cubicBezTo>
                    <a:pt x="481" y="687"/>
                    <a:pt x="472" y="679"/>
                    <a:pt x="472" y="679"/>
                  </a:cubicBezTo>
                  <a:cubicBezTo>
                    <a:pt x="461" y="682"/>
                    <a:pt x="461" y="682"/>
                    <a:pt x="461" y="682"/>
                  </a:cubicBezTo>
                  <a:cubicBezTo>
                    <a:pt x="462" y="690"/>
                    <a:pt x="462" y="690"/>
                    <a:pt x="462" y="690"/>
                  </a:cubicBezTo>
                  <a:cubicBezTo>
                    <a:pt x="459" y="697"/>
                    <a:pt x="459" y="697"/>
                    <a:pt x="459" y="697"/>
                  </a:cubicBezTo>
                  <a:cubicBezTo>
                    <a:pt x="459" y="697"/>
                    <a:pt x="467" y="699"/>
                    <a:pt x="472" y="704"/>
                  </a:cubicBezTo>
                  <a:cubicBezTo>
                    <a:pt x="479" y="709"/>
                    <a:pt x="477" y="715"/>
                    <a:pt x="477" y="715"/>
                  </a:cubicBezTo>
                  <a:cubicBezTo>
                    <a:pt x="477" y="715"/>
                    <a:pt x="479" y="716"/>
                    <a:pt x="481" y="720"/>
                  </a:cubicBezTo>
                  <a:cubicBezTo>
                    <a:pt x="484" y="724"/>
                    <a:pt x="485" y="736"/>
                    <a:pt x="485" y="736"/>
                  </a:cubicBezTo>
                  <a:cubicBezTo>
                    <a:pt x="489" y="739"/>
                    <a:pt x="489" y="739"/>
                    <a:pt x="489" y="739"/>
                  </a:cubicBezTo>
                  <a:cubicBezTo>
                    <a:pt x="493" y="739"/>
                    <a:pt x="500" y="740"/>
                    <a:pt x="503" y="737"/>
                  </a:cubicBezTo>
                  <a:cubicBezTo>
                    <a:pt x="508" y="734"/>
                    <a:pt x="507" y="719"/>
                    <a:pt x="507" y="719"/>
                  </a:cubicBezTo>
                  <a:cubicBezTo>
                    <a:pt x="526" y="719"/>
                    <a:pt x="526" y="719"/>
                    <a:pt x="526" y="719"/>
                  </a:cubicBezTo>
                  <a:cubicBezTo>
                    <a:pt x="529" y="719"/>
                    <a:pt x="529" y="719"/>
                    <a:pt x="529" y="719"/>
                  </a:cubicBezTo>
                  <a:cubicBezTo>
                    <a:pt x="533" y="718"/>
                    <a:pt x="539" y="706"/>
                    <a:pt x="539" y="706"/>
                  </a:cubicBezTo>
                  <a:cubicBezTo>
                    <a:pt x="552" y="706"/>
                    <a:pt x="552" y="706"/>
                    <a:pt x="552" y="706"/>
                  </a:cubicBezTo>
                  <a:cubicBezTo>
                    <a:pt x="552" y="706"/>
                    <a:pt x="552" y="700"/>
                    <a:pt x="560" y="699"/>
                  </a:cubicBezTo>
                  <a:cubicBezTo>
                    <a:pt x="568" y="699"/>
                    <a:pt x="567" y="705"/>
                    <a:pt x="567" y="705"/>
                  </a:cubicBezTo>
                  <a:cubicBezTo>
                    <a:pt x="576" y="706"/>
                    <a:pt x="576" y="706"/>
                    <a:pt x="576" y="706"/>
                  </a:cubicBezTo>
                  <a:cubicBezTo>
                    <a:pt x="576" y="706"/>
                    <a:pt x="576" y="713"/>
                    <a:pt x="580" y="719"/>
                  </a:cubicBezTo>
                  <a:cubicBezTo>
                    <a:pt x="584" y="724"/>
                    <a:pt x="596" y="725"/>
                    <a:pt x="599" y="729"/>
                  </a:cubicBezTo>
                  <a:cubicBezTo>
                    <a:pt x="602" y="735"/>
                    <a:pt x="584" y="739"/>
                    <a:pt x="584" y="739"/>
                  </a:cubicBezTo>
                  <a:cubicBezTo>
                    <a:pt x="584" y="739"/>
                    <a:pt x="587" y="740"/>
                    <a:pt x="592" y="744"/>
                  </a:cubicBezTo>
                  <a:cubicBezTo>
                    <a:pt x="597" y="747"/>
                    <a:pt x="595" y="755"/>
                    <a:pt x="595" y="755"/>
                  </a:cubicBezTo>
                  <a:cubicBezTo>
                    <a:pt x="600" y="755"/>
                    <a:pt x="600" y="755"/>
                    <a:pt x="600" y="755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13" y="759"/>
                    <a:pt x="613" y="759"/>
                    <a:pt x="613" y="759"/>
                  </a:cubicBezTo>
                  <a:cubicBezTo>
                    <a:pt x="619" y="763"/>
                    <a:pt x="619" y="763"/>
                    <a:pt x="619" y="763"/>
                  </a:cubicBezTo>
                  <a:cubicBezTo>
                    <a:pt x="619" y="763"/>
                    <a:pt x="629" y="753"/>
                    <a:pt x="634" y="753"/>
                  </a:cubicBezTo>
                  <a:cubicBezTo>
                    <a:pt x="639" y="753"/>
                    <a:pt x="639" y="762"/>
                    <a:pt x="639" y="762"/>
                  </a:cubicBezTo>
                  <a:cubicBezTo>
                    <a:pt x="645" y="758"/>
                    <a:pt x="645" y="758"/>
                    <a:pt x="645" y="758"/>
                  </a:cubicBezTo>
                  <a:cubicBezTo>
                    <a:pt x="645" y="758"/>
                    <a:pt x="649" y="759"/>
                    <a:pt x="650" y="759"/>
                  </a:cubicBezTo>
                  <a:cubicBezTo>
                    <a:pt x="651" y="759"/>
                    <a:pt x="648" y="767"/>
                    <a:pt x="648" y="767"/>
                  </a:cubicBezTo>
                  <a:cubicBezTo>
                    <a:pt x="661" y="783"/>
                    <a:pt x="661" y="783"/>
                    <a:pt x="661" y="783"/>
                  </a:cubicBezTo>
                  <a:cubicBezTo>
                    <a:pt x="659" y="788"/>
                    <a:pt x="659" y="788"/>
                    <a:pt x="659" y="788"/>
                  </a:cubicBezTo>
                  <a:cubicBezTo>
                    <a:pt x="659" y="788"/>
                    <a:pt x="675" y="800"/>
                    <a:pt x="680" y="795"/>
                  </a:cubicBezTo>
                  <a:cubicBezTo>
                    <a:pt x="686" y="791"/>
                    <a:pt x="687" y="789"/>
                    <a:pt x="693" y="788"/>
                  </a:cubicBezTo>
                  <a:cubicBezTo>
                    <a:pt x="698" y="787"/>
                    <a:pt x="698" y="794"/>
                    <a:pt x="701" y="794"/>
                  </a:cubicBezTo>
                  <a:cubicBezTo>
                    <a:pt x="704" y="794"/>
                    <a:pt x="704" y="790"/>
                    <a:pt x="704" y="790"/>
                  </a:cubicBezTo>
                  <a:cubicBezTo>
                    <a:pt x="711" y="790"/>
                    <a:pt x="711" y="790"/>
                    <a:pt x="711" y="790"/>
                  </a:cubicBezTo>
                  <a:cubicBezTo>
                    <a:pt x="712" y="795"/>
                    <a:pt x="712" y="795"/>
                    <a:pt x="712" y="795"/>
                  </a:cubicBezTo>
                  <a:cubicBezTo>
                    <a:pt x="717" y="797"/>
                    <a:pt x="717" y="797"/>
                    <a:pt x="717" y="797"/>
                  </a:cubicBezTo>
                  <a:cubicBezTo>
                    <a:pt x="717" y="797"/>
                    <a:pt x="720" y="790"/>
                    <a:pt x="721" y="786"/>
                  </a:cubicBezTo>
                  <a:cubicBezTo>
                    <a:pt x="723" y="783"/>
                    <a:pt x="734" y="779"/>
                    <a:pt x="734" y="779"/>
                  </a:cubicBezTo>
                  <a:cubicBezTo>
                    <a:pt x="744" y="768"/>
                    <a:pt x="744" y="768"/>
                    <a:pt x="744" y="768"/>
                  </a:cubicBezTo>
                  <a:cubicBezTo>
                    <a:pt x="748" y="773"/>
                    <a:pt x="748" y="773"/>
                    <a:pt x="748" y="773"/>
                  </a:cubicBezTo>
                  <a:cubicBezTo>
                    <a:pt x="753" y="774"/>
                    <a:pt x="753" y="774"/>
                    <a:pt x="753" y="774"/>
                  </a:cubicBezTo>
                  <a:cubicBezTo>
                    <a:pt x="754" y="778"/>
                    <a:pt x="754" y="778"/>
                    <a:pt x="754" y="778"/>
                  </a:cubicBezTo>
                  <a:cubicBezTo>
                    <a:pt x="764" y="788"/>
                    <a:pt x="764" y="788"/>
                    <a:pt x="764" y="788"/>
                  </a:cubicBezTo>
                  <a:cubicBezTo>
                    <a:pt x="774" y="788"/>
                    <a:pt x="774" y="788"/>
                    <a:pt x="774" y="788"/>
                  </a:cubicBezTo>
                  <a:cubicBezTo>
                    <a:pt x="779" y="791"/>
                    <a:pt x="779" y="791"/>
                    <a:pt x="779" y="791"/>
                  </a:cubicBezTo>
                  <a:cubicBezTo>
                    <a:pt x="782" y="788"/>
                    <a:pt x="782" y="788"/>
                    <a:pt x="782" y="788"/>
                  </a:cubicBezTo>
                  <a:cubicBezTo>
                    <a:pt x="782" y="778"/>
                    <a:pt x="782" y="778"/>
                    <a:pt x="782" y="778"/>
                  </a:cubicBezTo>
                  <a:cubicBezTo>
                    <a:pt x="797" y="783"/>
                    <a:pt x="797" y="783"/>
                    <a:pt x="797" y="783"/>
                  </a:cubicBezTo>
                  <a:cubicBezTo>
                    <a:pt x="801" y="777"/>
                    <a:pt x="801" y="777"/>
                    <a:pt x="801" y="777"/>
                  </a:cubicBezTo>
                  <a:cubicBezTo>
                    <a:pt x="811" y="783"/>
                    <a:pt x="811" y="783"/>
                    <a:pt x="811" y="783"/>
                  </a:cubicBezTo>
                  <a:cubicBezTo>
                    <a:pt x="819" y="783"/>
                    <a:pt x="819" y="783"/>
                    <a:pt x="819" y="783"/>
                  </a:cubicBezTo>
                  <a:cubicBezTo>
                    <a:pt x="821" y="775"/>
                    <a:pt x="821" y="775"/>
                    <a:pt x="821" y="775"/>
                  </a:cubicBezTo>
                  <a:cubicBezTo>
                    <a:pt x="826" y="774"/>
                    <a:pt x="826" y="774"/>
                    <a:pt x="826" y="774"/>
                  </a:cubicBezTo>
                  <a:cubicBezTo>
                    <a:pt x="826" y="774"/>
                    <a:pt x="829" y="778"/>
                    <a:pt x="830" y="781"/>
                  </a:cubicBezTo>
                  <a:cubicBezTo>
                    <a:pt x="831" y="783"/>
                    <a:pt x="836" y="782"/>
                    <a:pt x="836" y="782"/>
                  </a:cubicBezTo>
                  <a:cubicBezTo>
                    <a:pt x="838" y="778"/>
                    <a:pt x="838" y="778"/>
                    <a:pt x="838" y="778"/>
                  </a:cubicBezTo>
                  <a:cubicBezTo>
                    <a:pt x="845" y="778"/>
                    <a:pt x="845" y="778"/>
                    <a:pt x="845" y="778"/>
                  </a:cubicBezTo>
                  <a:cubicBezTo>
                    <a:pt x="845" y="778"/>
                    <a:pt x="847" y="782"/>
                    <a:pt x="851" y="784"/>
                  </a:cubicBezTo>
                  <a:cubicBezTo>
                    <a:pt x="856" y="786"/>
                    <a:pt x="862" y="784"/>
                    <a:pt x="862" y="784"/>
                  </a:cubicBezTo>
                  <a:cubicBezTo>
                    <a:pt x="864" y="777"/>
                    <a:pt x="864" y="777"/>
                    <a:pt x="864" y="777"/>
                  </a:cubicBezTo>
                  <a:cubicBezTo>
                    <a:pt x="870" y="777"/>
                    <a:pt x="870" y="777"/>
                    <a:pt x="870" y="777"/>
                  </a:cubicBezTo>
                  <a:cubicBezTo>
                    <a:pt x="870" y="788"/>
                    <a:pt x="870" y="788"/>
                    <a:pt x="870" y="788"/>
                  </a:cubicBezTo>
                  <a:cubicBezTo>
                    <a:pt x="870" y="788"/>
                    <a:pt x="876" y="791"/>
                    <a:pt x="879" y="800"/>
                  </a:cubicBezTo>
                  <a:cubicBezTo>
                    <a:pt x="881" y="808"/>
                    <a:pt x="868" y="818"/>
                    <a:pt x="868" y="818"/>
                  </a:cubicBezTo>
                  <a:cubicBezTo>
                    <a:pt x="868" y="824"/>
                    <a:pt x="868" y="824"/>
                    <a:pt x="868" y="824"/>
                  </a:cubicBezTo>
                  <a:cubicBezTo>
                    <a:pt x="885" y="823"/>
                    <a:pt x="885" y="823"/>
                    <a:pt x="885" y="823"/>
                  </a:cubicBezTo>
                  <a:cubicBezTo>
                    <a:pt x="885" y="828"/>
                    <a:pt x="885" y="828"/>
                    <a:pt x="885" y="828"/>
                  </a:cubicBezTo>
                  <a:cubicBezTo>
                    <a:pt x="876" y="831"/>
                    <a:pt x="876" y="831"/>
                    <a:pt x="876" y="831"/>
                  </a:cubicBezTo>
                  <a:cubicBezTo>
                    <a:pt x="876" y="846"/>
                    <a:pt x="876" y="846"/>
                    <a:pt x="876" y="846"/>
                  </a:cubicBezTo>
                  <a:cubicBezTo>
                    <a:pt x="876" y="846"/>
                    <a:pt x="882" y="845"/>
                    <a:pt x="889" y="849"/>
                  </a:cubicBezTo>
                  <a:cubicBezTo>
                    <a:pt x="896" y="853"/>
                    <a:pt x="892" y="861"/>
                    <a:pt x="892" y="861"/>
                  </a:cubicBezTo>
                  <a:cubicBezTo>
                    <a:pt x="897" y="862"/>
                    <a:pt x="897" y="862"/>
                    <a:pt x="897" y="862"/>
                  </a:cubicBezTo>
                  <a:cubicBezTo>
                    <a:pt x="898" y="876"/>
                    <a:pt x="898" y="876"/>
                    <a:pt x="898" y="876"/>
                  </a:cubicBezTo>
                  <a:cubicBezTo>
                    <a:pt x="895" y="879"/>
                    <a:pt x="895" y="879"/>
                    <a:pt x="895" y="879"/>
                  </a:cubicBezTo>
                  <a:cubicBezTo>
                    <a:pt x="895" y="879"/>
                    <a:pt x="900" y="883"/>
                    <a:pt x="900" y="889"/>
                  </a:cubicBezTo>
                  <a:cubicBezTo>
                    <a:pt x="901" y="896"/>
                    <a:pt x="874" y="899"/>
                    <a:pt x="866" y="901"/>
                  </a:cubicBezTo>
                  <a:cubicBezTo>
                    <a:pt x="859" y="904"/>
                    <a:pt x="860" y="909"/>
                    <a:pt x="861" y="913"/>
                  </a:cubicBezTo>
                  <a:cubicBezTo>
                    <a:pt x="861" y="916"/>
                    <a:pt x="856" y="919"/>
                    <a:pt x="849" y="923"/>
                  </a:cubicBezTo>
                  <a:cubicBezTo>
                    <a:pt x="843" y="926"/>
                    <a:pt x="843" y="939"/>
                    <a:pt x="847" y="945"/>
                  </a:cubicBezTo>
                  <a:cubicBezTo>
                    <a:pt x="850" y="950"/>
                    <a:pt x="852" y="955"/>
                    <a:pt x="852" y="958"/>
                  </a:cubicBezTo>
                  <a:cubicBezTo>
                    <a:pt x="870" y="954"/>
                    <a:pt x="870" y="954"/>
                    <a:pt x="870" y="954"/>
                  </a:cubicBezTo>
                  <a:cubicBezTo>
                    <a:pt x="870" y="945"/>
                    <a:pt x="870" y="945"/>
                    <a:pt x="870" y="945"/>
                  </a:cubicBezTo>
                  <a:cubicBezTo>
                    <a:pt x="881" y="945"/>
                    <a:pt x="881" y="945"/>
                    <a:pt x="881" y="945"/>
                  </a:cubicBezTo>
                  <a:cubicBezTo>
                    <a:pt x="880" y="940"/>
                    <a:pt x="880" y="940"/>
                    <a:pt x="880" y="940"/>
                  </a:cubicBezTo>
                  <a:cubicBezTo>
                    <a:pt x="884" y="934"/>
                    <a:pt x="884" y="934"/>
                    <a:pt x="884" y="934"/>
                  </a:cubicBezTo>
                  <a:cubicBezTo>
                    <a:pt x="894" y="934"/>
                    <a:pt x="894" y="934"/>
                    <a:pt x="894" y="934"/>
                  </a:cubicBezTo>
                  <a:cubicBezTo>
                    <a:pt x="893" y="940"/>
                    <a:pt x="893" y="940"/>
                    <a:pt x="893" y="940"/>
                  </a:cubicBezTo>
                  <a:cubicBezTo>
                    <a:pt x="900" y="949"/>
                    <a:pt x="900" y="949"/>
                    <a:pt x="900" y="949"/>
                  </a:cubicBezTo>
                  <a:cubicBezTo>
                    <a:pt x="891" y="948"/>
                    <a:pt x="891" y="948"/>
                    <a:pt x="891" y="948"/>
                  </a:cubicBezTo>
                  <a:cubicBezTo>
                    <a:pt x="891" y="948"/>
                    <a:pt x="887" y="955"/>
                    <a:pt x="883" y="964"/>
                  </a:cubicBezTo>
                  <a:cubicBezTo>
                    <a:pt x="880" y="974"/>
                    <a:pt x="871" y="971"/>
                    <a:pt x="871" y="971"/>
                  </a:cubicBezTo>
                  <a:cubicBezTo>
                    <a:pt x="870" y="978"/>
                    <a:pt x="870" y="978"/>
                    <a:pt x="870" y="978"/>
                  </a:cubicBezTo>
                  <a:cubicBezTo>
                    <a:pt x="878" y="977"/>
                    <a:pt x="878" y="977"/>
                    <a:pt x="878" y="977"/>
                  </a:cubicBezTo>
                  <a:cubicBezTo>
                    <a:pt x="876" y="983"/>
                    <a:pt x="876" y="983"/>
                    <a:pt x="876" y="983"/>
                  </a:cubicBezTo>
                  <a:cubicBezTo>
                    <a:pt x="866" y="983"/>
                    <a:pt x="866" y="983"/>
                    <a:pt x="866" y="983"/>
                  </a:cubicBezTo>
                  <a:cubicBezTo>
                    <a:pt x="858" y="992"/>
                    <a:pt x="858" y="992"/>
                    <a:pt x="858" y="992"/>
                  </a:cubicBezTo>
                  <a:cubicBezTo>
                    <a:pt x="843" y="992"/>
                    <a:pt x="843" y="992"/>
                    <a:pt x="843" y="992"/>
                  </a:cubicBezTo>
                  <a:cubicBezTo>
                    <a:pt x="855" y="1009"/>
                    <a:pt x="855" y="1009"/>
                    <a:pt x="855" y="1009"/>
                  </a:cubicBezTo>
                  <a:cubicBezTo>
                    <a:pt x="855" y="1009"/>
                    <a:pt x="862" y="1005"/>
                    <a:pt x="867" y="1005"/>
                  </a:cubicBezTo>
                  <a:cubicBezTo>
                    <a:pt x="874" y="1005"/>
                    <a:pt x="876" y="1014"/>
                    <a:pt x="876" y="1014"/>
                  </a:cubicBezTo>
                  <a:cubicBezTo>
                    <a:pt x="876" y="1014"/>
                    <a:pt x="893" y="1012"/>
                    <a:pt x="894" y="1020"/>
                  </a:cubicBezTo>
                  <a:cubicBezTo>
                    <a:pt x="895" y="1026"/>
                    <a:pt x="880" y="1019"/>
                    <a:pt x="880" y="1019"/>
                  </a:cubicBezTo>
                  <a:cubicBezTo>
                    <a:pt x="877" y="1033"/>
                    <a:pt x="877" y="1033"/>
                    <a:pt x="877" y="1033"/>
                  </a:cubicBezTo>
                  <a:cubicBezTo>
                    <a:pt x="873" y="1025"/>
                    <a:pt x="873" y="1025"/>
                    <a:pt x="873" y="1025"/>
                  </a:cubicBezTo>
                  <a:cubicBezTo>
                    <a:pt x="867" y="1028"/>
                    <a:pt x="867" y="1028"/>
                    <a:pt x="867" y="1028"/>
                  </a:cubicBezTo>
                  <a:cubicBezTo>
                    <a:pt x="867" y="1028"/>
                    <a:pt x="871" y="1044"/>
                    <a:pt x="871" y="1049"/>
                  </a:cubicBezTo>
                  <a:cubicBezTo>
                    <a:pt x="871" y="1053"/>
                    <a:pt x="865" y="1053"/>
                    <a:pt x="862" y="1057"/>
                  </a:cubicBezTo>
                  <a:cubicBezTo>
                    <a:pt x="859" y="1060"/>
                    <a:pt x="868" y="1068"/>
                    <a:pt x="866" y="1073"/>
                  </a:cubicBezTo>
                  <a:cubicBezTo>
                    <a:pt x="864" y="1080"/>
                    <a:pt x="859" y="1091"/>
                    <a:pt x="852" y="1092"/>
                  </a:cubicBezTo>
                  <a:cubicBezTo>
                    <a:pt x="846" y="1092"/>
                    <a:pt x="844" y="1084"/>
                    <a:pt x="844" y="1084"/>
                  </a:cubicBezTo>
                  <a:cubicBezTo>
                    <a:pt x="830" y="1085"/>
                    <a:pt x="830" y="1085"/>
                    <a:pt x="830" y="1085"/>
                  </a:cubicBezTo>
                  <a:cubicBezTo>
                    <a:pt x="831" y="1090"/>
                    <a:pt x="831" y="1090"/>
                    <a:pt x="831" y="1090"/>
                  </a:cubicBezTo>
                  <a:cubicBezTo>
                    <a:pt x="831" y="1090"/>
                    <a:pt x="841" y="1091"/>
                    <a:pt x="842" y="1093"/>
                  </a:cubicBezTo>
                  <a:cubicBezTo>
                    <a:pt x="842" y="1096"/>
                    <a:pt x="830" y="1103"/>
                    <a:pt x="830" y="1103"/>
                  </a:cubicBezTo>
                  <a:cubicBezTo>
                    <a:pt x="833" y="1108"/>
                    <a:pt x="833" y="1108"/>
                    <a:pt x="833" y="1108"/>
                  </a:cubicBezTo>
                  <a:cubicBezTo>
                    <a:pt x="847" y="1103"/>
                    <a:pt x="847" y="1103"/>
                    <a:pt x="847" y="1103"/>
                  </a:cubicBezTo>
                  <a:cubicBezTo>
                    <a:pt x="847" y="1103"/>
                    <a:pt x="841" y="1098"/>
                    <a:pt x="851" y="1097"/>
                  </a:cubicBezTo>
                  <a:cubicBezTo>
                    <a:pt x="862" y="1097"/>
                    <a:pt x="852" y="1104"/>
                    <a:pt x="852" y="1104"/>
                  </a:cubicBezTo>
                  <a:cubicBezTo>
                    <a:pt x="865" y="1107"/>
                    <a:pt x="865" y="1107"/>
                    <a:pt x="865" y="1107"/>
                  </a:cubicBezTo>
                  <a:cubicBezTo>
                    <a:pt x="873" y="1120"/>
                    <a:pt x="873" y="1120"/>
                    <a:pt x="873" y="1120"/>
                  </a:cubicBezTo>
                  <a:cubicBezTo>
                    <a:pt x="894" y="1118"/>
                    <a:pt x="894" y="1118"/>
                    <a:pt x="894" y="1118"/>
                  </a:cubicBezTo>
                  <a:cubicBezTo>
                    <a:pt x="895" y="1112"/>
                    <a:pt x="895" y="1112"/>
                    <a:pt x="895" y="1112"/>
                  </a:cubicBezTo>
                  <a:cubicBezTo>
                    <a:pt x="903" y="1118"/>
                    <a:pt x="903" y="1118"/>
                    <a:pt x="903" y="1118"/>
                  </a:cubicBezTo>
                  <a:cubicBezTo>
                    <a:pt x="908" y="1118"/>
                    <a:pt x="908" y="1118"/>
                    <a:pt x="908" y="1118"/>
                  </a:cubicBezTo>
                  <a:cubicBezTo>
                    <a:pt x="911" y="1123"/>
                    <a:pt x="911" y="1123"/>
                    <a:pt x="911" y="1123"/>
                  </a:cubicBezTo>
                  <a:cubicBezTo>
                    <a:pt x="917" y="1122"/>
                    <a:pt x="917" y="1122"/>
                    <a:pt x="917" y="1122"/>
                  </a:cubicBezTo>
                  <a:cubicBezTo>
                    <a:pt x="926" y="1125"/>
                    <a:pt x="926" y="1125"/>
                    <a:pt x="926" y="1125"/>
                  </a:cubicBezTo>
                  <a:cubicBezTo>
                    <a:pt x="929" y="1122"/>
                    <a:pt x="929" y="1122"/>
                    <a:pt x="929" y="1122"/>
                  </a:cubicBezTo>
                  <a:cubicBezTo>
                    <a:pt x="943" y="1121"/>
                    <a:pt x="943" y="1121"/>
                    <a:pt x="943" y="1121"/>
                  </a:cubicBezTo>
                  <a:cubicBezTo>
                    <a:pt x="949" y="1128"/>
                    <a:pt x="949" y="1128"/>
                    <a:pt x="949" y="1128"/>
                  </a:cubicBezTo>
                  <a:cubicBezTo>
                    <a:pt x="949" y="1128"/>
                    <a:pt x="970" y="1130"/>
                    <a:pt x="976" y="1133"/>
                  </a:cubicBezTo>
                  <a:cubicBezTo>
                    <a:pt x="982" y="1136"/>
                    <a:pt x="998" y="1147"/>
                    <a:pt x="998" y="1147"/>
                  </a:cubicBezTo>
                  <a:cubicBezTo>
                    <a:pt x="1003" y="1146"/>
                    <a:pt x="1003" y="1146"/>
                    <a:pt x="1003" y="1146"/>
                  </a:cubicBezTo>
                  <a:cubicBezTo>
                    <a:pt x="1007" y="1150"/>
                    <a:pt x="1007" y="1150"/>
                    <a:pt x="1007" y="1150"/>
                  </a:cubicBezTo>
                  <a:cubicBezTo>
                    <a:pt x="1016" y="1151"/>
                    <a:pt x="1016" y="1151"/>
                    <a:pt x="1016" y="1151"/>
                  </a:cubicBezTo>
                  <a:cubicBezTo>
                    <a:pt x="1019" y="1155"/>
                    <a:pt x="1019" y="1155"/>
                    <a:pt x="1019" y="1155"/>
                  </a:cubicBezTo>
                  <a:cubicBezTo>
                    <a:pt x="1024" y="1154"/>
                    <a:pt x="1024" y="1154"/>
                    <a:pt x="1024" y="1154"/>
                  </a:cubicBezTo>
                  <a:cubicBezTo>
                    <a:pt x="1024" y="1154"/>
                    <a:pt x="1024" y="1144"/>
                    <a:pt x="1028" y="1139"/>
                  </a:cubicBezTo>
                  <a:cubicBezTo>
                    <a:pt x="1031" y="1135"/>
                    <a:pt x="1047" y="1137"/>
                    <a:pt x="1047" y="1137"/>
                  </a:cubicBezTo>
                  <a:cubicBezTo>
                    <a:pt x="1050" y="1132"/>
                    <a:pt x="1050" y="1132"/>
                    <a:pt x="1050" y="1132"/>
                  </a:cubicBezTo>
                  <a:cubicBezTo>
                    <a:pt x="1072" y="1135"/>
                    <a:pt x="1072" y="1135"/>
                    <a:pt x="1072" y="1135"/>
                  </a:cubicBezTo>
                  <a:cubicBezTo>
                    <a:pt x="1073" y="1134"/>
                    <a:pt x="1073" y="1134"/>
                    <a:pt x="1073" y="1134"/>
                  </a:cubicBezTo>
                  <a:cubicBezTo>
                    <a:pt x="1080" y="1134"/>
                    <a:pt x="1080" y="1134"/>
                    <a:pt x="1080" y="1134"/>
                  </a:cubicBezTo>
                  <a:cubicBezTo>
                    <a:pt x="1085" y="1130"/>
                    <a:pt x="1085" y="1130"/>
                    <a:pt x="1085" y="1130"/>
                  </a:cubicBezTo>
                  <a:cubicBezTo>
                    <a:pt x="1085" y="1130"/>
                    <a:pt x="1095" y="1136"/>
                    <a:pt x="1107" y="1133"/>
                  </a:cubicBezTo>
                  <a:cubicBezTo>
                    <a:pt x="1120" y="1131"/>
                    <a:pt x="1137" y="1117"/>
                    <a:pt x="1137" y="1117"/>
                  </a:cubicBezTo>
                  <a:cubicBezTo>
                    <a:pt x="1143" y="1118"/>
                    <a:pt x="1143" y="1118"/>
                    <a:pt x="1143" y="1118"/>
                  </a:cubicBezTo>
                  <a:cubicBezTo>
                    <a:pt x="1143" y="1118"/>
                    <a:pt x="1146" y="1113"/>
                    <a:pt x="1154" y="1113"/>
                  </a:cubicBezTo>
                  <a:cubicBezTo>
                    <a:pt x="1161" y="1112"/>
                    <a:pt x="1162" y="1117"/>
                    <a:pt x="1169" y="1119"/>
                  </a:cubicBezTo>
                  <a:cubicBezTo>
                    <a:pt x="1175" y="1122"/>
                    <a:pt x="1192" y="1117"/>
                    <a:pt x="1192" y="1117"/>
                  </a:cubicBezTo>
                  <a:cubicBezTo>
                    <a:pt x="1210" y="1117"/>
                    <a:pt x="1210" y="1117"/>
                    <a:pt x="1210" y="1117"/>
                  </a:cubicBezTo>
                  <a:cubicBezTo>
                    <a:pt x="1208" y="1123"/>
                    <a:pt x="1208" y="1123"/>
                    <a:pt x="1208" y="1123"/>
                  </a:cubicBezTo>
                  <a:cubicBezTo>
                    <a:pt x="1208" y="1123"/>
                    <a:pt x="1215" y="1125"/>
                    <a:pt x="1221" y="1124"/>
                  </a:cubicBezTo>
                  <a:cubicBezTo>
                    <a:pt x="1227" y="1124"/>
                    <a:pt x="1233" y="1115"/>
                    <a:pt x="1233" y="1115"/>
                  </a:cubicBezTo>
                  <a:cubicBezTo>
                    <a:pt x="1233" y="1108"/>
                    <a:pt x="1233" y="1108"/>
                    <a:pt x="1233" y="1108"/>
                  </a:cubicBezTo>
                  <a:cubicBezTo>
                    <a:pt x="1233" y="1108"/>
                    <a:pt x="1239" y="1103"/>
                    <a:pt x="1243" y="1100"/>
                  </a:cubicBezTo>
                  <a:cubicBezTo>
                    <a:pt x="1248" y="1098"/>
                    <a:pt x="1259" y="1103"/>
                    <a:pt x="1259" y="1103"/>
                  </a:cubicBezTo>
                  <a:cubicBezTo>
                    <a:pt x="1259" y="1093"/>
                    <a:pt x="1259" y="1093"/>
                    <a:pt x="1259" y="1093"/>
                  </a:cubicBezTo>
                  <a:cubicBezTo>
                    <a:pt x="1266" y="1094"/>
                    <a:pt x="1266" y="1094"/>
                    <a:pt x="1266" y="1094"/>
                  </a:cubicBezTo>
                  <a:cubicBezTo>
                    <a:pt x="1274" y="1090"/>
                    <a:pt x="1274" y="1090"/>
                    <a:pt x="1274" y="1090"/>
                  </a:cubicBezTo>
                  <a:cubicBezTo>
                    <a:pt x="1285" y="1097"/>
                    <a:pt x="1285" y="1097"/>
                    <a:pt x="1285" y="1097"/>
                  </a:cubicBezTo>
                  <a:cubicBezTo>
                    <a:pt x="1291" y="1091"/>
                    <a:pt x="1291" y="1091"/>
                    <a:pt x="1291" y="1091"/>
                  </a:cubicBezTo>
                  <a:cubicBezTo>
                    <a:pt x="1302" y="1088"/>
                    <a:pt x="1302" y="1088"/>
                    <a:pt x="1302" y="1088"/>
                  </a:cubicBezTo>
                  <a:cubicBezTo>
                    <a:pt x="1302" y="1088"/>
                    <a:pt x="1305" y="1105"/>
                    <a:pt x="1309" y="1109"/>
                  </a:cubicBezTo>
                  <a:cubicBezTo>
                    <a:pt x="1315" y="1113"/>
                    <a:pt x="1337" y="1108"/>
                    <a:pt x="1347" y="1108"/>
                  </a:cubicBezTo>
                  <a:cubicBezTo>
                    <a:pt x="1357" y="1107"/>
                    <a:pt x="1359" y="1109"/>
                    <a:pt x="1359" y="1109"/>
                  </a:cubicBezTo>
                  <a:cubicBezTo>
                    <a:pt x="1367" y="1105"/>
                    <a:pt x="1367" y="1105"/>
                    <a:pt x="1367" y="1105"/>
                  </a:cubicBezTo>
                  <a:cubicBezTo>
                    <a:pt x="1367" y="1105"/>
                    <a:pt x="1371" y="1106"/>
                    <a:pt x="1378" y="1106"/>
                  </a:cubicBezTo>
                  <a:cubicBezTo>
                    <a:pt x="1383" y="1106"/>
                    <a:pt x="1388" y="1115"/>
                    <a:pt x="1388" y="1115"/>
                  </a:cubicBezTo>
                  <a:cubicBezTo>
                    <a:pt x="1390" y="1112"/>
                    <a:pt x="1390" y="1112"/>
                    <a:pt x="1390" y="1112"/>
                  </a:cubicBezTo>
                  <a:cubicBezTo>
                    <a:pt x="1390" y="1112"/>
                    <a:pt x="1407" y="1123"/>
                    <a:pt x="1408" y="1123"/>
                  </a:cubicBezTo>
                  <a:cubicBezTo>
                    <a:pt x="1411" y="1123"/>
                    <a:pt x="1417" y="1121"/>
                    <a:pt x="1429" y="1120"/>
                  </a:cubicBezTo>
                  <a:cubicBezTo>
                    <a:pt x="1440" y="1119"/>
                    <a:pt x="1435" y="1108"/>
                    <a:pt x="1435" y="1108"/>
                  </a:cubicBezTo>
                  <a:cubicBezTo>
                    <a:pt x="1438" y="1102"/>
                    <a:pt x="1438" y="1102"/>
                    <a:pt x="1438" y="1102"/>
                  </a:cubicBezTo>
                  <a:cubicBezTo>
                    <a:pt x="1437" y="1091"/>
                    <a:pt x="1437" y="1091"/>
                    <a:pt x="1437" y="1091"/>
                  </a:cubicBezTo>
                  <a:cubicBezTo>
                    <a:pt x="1446" y="1078"/>
                    <a:pt x="1446" y="1078"/>
                    <a:pt x="1446" y="1078"/>
                  </a:cubicBezTo>
                  <a:cubicBezTo>
                    <a:pt x="1445" y="1060"/>
                    <a:pt x="1445" y="1060"/>
                    <a:pt x="1445" y="1060"/>
                  </a:cubicBezTo>
                  <a:cubicBezTo>
                    <a:pt x="1434" y="1060"/>
                    <a:pt x="1434" y="1060"/>
                    <a:pt x="1434" y="1060"/>
                  </a:cubicBezTo>
                  <a:cubicBezTo>
                    <a:pt x="1417" y="1047"/>
                    <a:pt x="1417" y="1047"/>
                    <a:pt x="1417" y="1047"/>
                  </a:cubicBezTo>
                  <a:cubicBezTo>
                    <a:pt x="1417" y="1047"/>
                    <a:pt x="1406" y="1046"/>
                    <a:pt x="1404" y="1045"/>
                  </a:cubicBezTo>
                  <a:cubicBezTo>
                    <a:pt x="1402" y="1045"/>
                    <a:pt x="1391" y="1038"/>
                    <a:pt x="1391" y="1038"/>
                  </a:cubicBezTo>
                  <a:cubicBezTo>
                    <a:pt x="1391" y="1038"/>
                    <a:pt x="1387" y="1038"/>
                    <a:pt x="1382" y="1036"/>
                  </a:cubicBezTo>
                  <a:cubicBezTo>
                    <a:pt x="1378" y="1035"/>
                    <a:pt x="1380" y="1033"/>
                    <a:pt x="1376" y="1026"/>
                  </a:cubicBezTo>
                  <a:cubicBezTo>
                    <a:pt x="1372" y="1020"/>
                    <a:pt x="1365" y="1024"/>
                    <a:pt x="1358" y="1018"/>
                  </a:cubicBezTo>
                  <a:cubicBezTo>
                    <a:pt x="1352" y="1012"/>
                    <a:pt x="1356" y="999"/>
                    <a:pt x="1356" y="999"/>
                  </a:cubicBezTo>
                  <a:cubicBezTo>
                    <a:pt x="1350" y="999"/>
                    <a:pt x="1350" y="999"/>
                    <a:pt x="1350" y="999"/>
                  </a:cubicBezTo>
                  <a:cubicBezTo>
                    <a:pt x="1341" y="977"/>
                    <a:pt x="1341" y="977"/>
                    <a:pt x="1341" y="977"/>
                  </a:cubicBezTo>
                  <a:cubicBezTo>
                    <a:pt x="1341" y="964"/>
                    <a:pt x="1341" y="964"/>
                    <a:pt x="1341" y="964"/>
                  </a:cubicBezTo>
                  <a:cubicBezTo>
                    <a:pt x="1343" y="961"/>
                    <a:pt x="1343" y="961"/>
                    <a:pt x="1343" y="961"/>
                  </a:cubicBezTo>
                  <a:cubicBezTo>
                    <a:pt x="1343" y="961"/>
                    <a:pt x="1342" y="959"/>
                    <a:pt x="1339" y="959"/>
                  </a:cubicBezTo>
                  <a:cubicBezTo>
                    <a:pt x="1335" y="960"/>
                    <a:pt x="1338" y="972"/>
                    <a:pt x="1338" y="972"/>
                  </a:cubicBezTo>
                  <a:cubicBezTo>
                    <a:pt x="1342" y="993"/>
                    <a:pt x="1342" y="993"/>
                    <a:pt x="1342" y="993"/>
                  </a:cubicBezTo>
                  <a:cubicBezTo>
                    <a:pt x="1339" y="992"/>
                    <a:pt x="1339" y="992"/>
                    <a:pt x="1339" y="992"/>
                  </a:cubicBezTo>
                  <a:cubicBezTo>
                    <a:pt x="1337" y="974"/>
                    <a:pt x="1337" y="974"/>
                    <a:pt x="1337" y="974"/>
                  </a:cubicBezTo>
                  <a:cubicBezTo>
                    <a:pt x="1333" y="973"/>
                    <a:pt x="1333" y="973"/>
                    <a:pt x="1333" y="973"/>
                  </a:cubicBezTo>
                  <a:cubicBezTo>
                    <a:pt x="1313" y="957"/>
                    <a:pt x="1313" y="957"/>
                    <a:pt x="1313" y="957"/>
                  </a:cubicBezTo>
                  <a:cubicBezTo>
                    <a:pt x="1313" y="957"/>
                    <a:pt x="1310" y="960"/>
                    <a:pt x="1308" y="960"/>
                  </a:cubicBezTo>
                  <a:cubicBezTo>
                    <a:pt x="1306" y="960"/>
                    <a:pt x="1304" y="955"/>
                    <a:pt x="1301" y="952"/>
                  </a:cubicBezTo>
                  <a:cubicBezTo>
                    <a:pt x="1297" y="950"/>
                    <a:pt x="1286" y="956"/>
                    <a:pt x="1286" y="956"/>
                  </a:cubicBezTo>
                  <a:cubicBezTo>
                    <a:pt x="1286" y="956"/>
                    <a:pt x="1277" y="946"/>
                    <a:pt x="1275" y="942"/>
                  </a:cubicBezTo>
                  <a:cubicBezTo>
                    <a:pt x="1273" y="936"/>
                    <a:pt x="1281" y="930"/>
                    <a:pt x="1285" y="924"/>
                  </a:cubicBezTo>
                  <a:cubicBezTo>
                    <a:pt x="1290" y="917"/>
                    <a:pt x="1287" y="902"/>
                    <a:pt x="1287" y="902"/>
                  </a:cubicBezTo>
                  <a:cubicBezTo>
                    <a:pt x="1283" y="899"/>
                    <a:pt x="1283" y="899"/>
                    <a:pt x="1283" y="899"/>
                  </a:cubicBezTo>
                  <a:cubicBezTo>
                    <a:pt x="1287" y="894"/>
                    <a:pt x="1287" y="894"/>
                    <a:pt x="1287" y="894"/>
                  </a:cubicBezTo>
                  <a:cubicBezTo>
                    <a:pt x="1284" y="893"/>
                    <a:pt x="1284" y="893"/>
                    <a:pt x="1284" y="893"/>
                  </a:cubicBezTo>
                  <a:cubicBezTo>
                    <a:pt x="1283" y="877"/>
                    <a:pt x="1283" y="877"/>
                    <a:pt x="1283" y="877"/>
                  </a:cubicBezTo>
                  <a:cubicBezTo>
                    <a:pt x="1286" y="870"/>
                    <a:pt x="1286" y="870"/>
                    <a:pt x="1286" y="870"/>
                  </a:cubicBezTo>
                  <a:cubicBezTo>
                    <a:pt x="1286" y="870"/>
                    <a:pt x="1280" y="865"/>
                    <a:pt x="1281" y="862"/>
                  </a:cubicBezTo>
                  <a:cubicBezTo>
                    <a:pt x="1282" y="858"/>
                    <a:pt x="1291" y="864"/>
                    <a:pt x="1296" y="865"/>
                  </a:cubicBezTo>
                  <a:cubicBezTo>
                    <a:pt x="1300" y="865"/>
                    <a:pt x="1299" y="862"/>
                    <a:pt x="1299" y="862"/>
                  </a:cubicBezTo>
                  <a:cubicBezTo>
                    <a:pt x="1299" y="862"/>
                    <a:pt x="1291" y="856"/>
                    <a:pt x="1293" y="853"/>
                  </a:cubicBezTo>
                  <a:cubicBezTo>
                    <a:pt x="1296" y="850"/>
                    <a:pt x="1306" y="844"/>
                    <a:pt x="1306" y="844"/>
                  </a:cubicBezTo>
                  <a:cubicBezTo>
                    <a:pt x="1313" y="846"/>
                    <a:pt x="1313" y="846"/>
                    <a:pt x="1313" y="846"/>
                  </a:cubicBezTo>
                  <a:cubicBezTo>
                    <a:pt x="1317" y="845"/>
                    <a:pt x="1317" y="845"/>
                    <a:pt x="1317" y="845"/>
                  </a:cubicBezTo>
                  <a:cubicBezTo>
                    <a:pt x="1305" y="836"/>
                    <a:pt x="1305" y="836"/>
                    <a:pt x="1305" y="836"/>
                  </a:cubicBezTo>
                  <a:cubicBezTo>
                    <a:pt x="1308" y="831"/>
                    <a:pt x="1308" y="831"/>
                    <a:pt x="1308" y="831"/>
                  </a:cubicBezTo>
                  <a:cubicBezTo>
                    <a:pt x="1322" y="838"/>
                    <a:pt x="1322" y="838"/>
                    <a:pt x="1322" y="838"/>
                  </a:cubicBezTo>
                  <a:cubicBezTo>
                    <a:pt x="1327" y="836"/>
                    <a:pt x="1327" y="836"/>
                    <a:pt x="1327" y="836"/>
                  </a:cubicBezTo>
                  <a:cubicBezTo>
                    <a:pt x="1320" y="832"/>
                    <a:pt x="1320" y="832"/>
                    <a:pt x="1320" y="832"/>
                  </a:cubicBezTo>
                  <a:cubicBezTo>
                    <a:pt x="1323" y="825"/>
                    <a:pt x="1323" y="825"/>
                    <a:pt x="1323" y="825"/>
                  </a:cubicBezTo>
                  <a:cubicBezTo>
                    <a:pt x="1313" y="820"/>
                    <a:pt x="1313" y="820"/>
                    <a:pt x="1313" y="820"/>
                  </a:cubicBezTo>
                  <a:cubicBezTo>
                    <a:pt x="1314" y="815"/>
                    <a:pt x="1314" y="815"/>
                    <a:pt x="1314" y="815"/>
                  </a:cubicBezTo>
                  <a:cubicBezTo>
                    <a:pt x="1322" y="817"/>
                    <a:pt x="1322" y="817"/>
                    <a:pt x="1322" y="817"/>
                  </a:cubicBezTo>
                  <a:cubicBezTo>
                    <a:pt x="1325" y="817"/>
                    <a:pt x="1325" y="817"/>
                    <a:pt x="1325" y="817"/>
                  </a:cubicBezTo>
                  <a:cubicBezTo>
                    <a:pt x="1318" y="812"/>
                    <a:pt x="1318" y="812"/>
                    <a:pt x="1318" y="812"/>
                  </a:cubicBezTo>
                  <a:cubicBezTo>
                    <a:pt x="1323" y="809"/>
                    <a:pt x="1323" y="809"/>
                    <a:pt x="1323" y="809"/>
                  </a:cubicBezTo>
                  <a:cubicBezTo>
                    <a:pt x="1331" y="813"/>
                    <a:pt x="1331" y="813"/>
                    <a:pt x="1331" y="813"/>
                  </a:cubicBezTo>
                  <a:cubicBezTo>
                    <a:pt x="1331" y="813"/>
                    <a:pt x="1331" y="806"/>
                    <a:pt x="1329" y="803"/>
                  </a:cubicBezTo>
                  <a:cubicBezTo>
                    <a:pt x="1326" y="800"/>
                    <a:pt x="1319" y="801"/>
                    <a:pt x="1320" y="797"/>
                  </a:cubicBezTo>
                  <a:cubicBezTo>
                    <a:pt x="1321" y="791"/>
                    <a:pt x="1332" y="792"/>
                    <a:pt x="1332" y="792"/>
                  </a:cubicBezTo>
                  <a:cubicBezTo>
                    <a:pt x="1324" y="788"/>
                    <a:pt x="1324" y="788"/>
                    <a:pt x="1324" y="788"/>
                  </a:cubicBezTo>
                  <a:cubicBezTo>
                    <a:pt x="1324" y="788"/>
                    <a:pt x="1301" y="792"/>
                    <a:pt x="1290" y="791"/>
                  </a:cubicBezTo>
                  <a:cubicBezTo>
                    <a:pt x="1281" y="790"/>
                    <a:pt x="1280" y="784"/>
                    <a:pt x="1284" y="777"/>
                  </a:cubicBezTo>
                  <a:cubicBezTo>
                    <a:pt x="1288" y="772"/>
                    <a:pt x="1298" y="778"/>
                    <a:pt x="1302" y="774"/>
                  </a:cubicBezTo>
                  <a:cubicBezTo>
                    <a:pt x="1307" y="769"/>
                    <a:pt x="1288" y="762"/>
                    <a:pt x="1281" y="760"/>
                  </a:cubicBezTo>
                  <a:cubicBezTo>
                    <a:pt x="1273" y="758"/>
                    <a:pt x="1268" y="747"/>
                    <a:pt x="1263" y="744"/>
                  </a:cubicBezTo>
                  <a:cubicBezTo>
                    <a:pt x="1257" y="742"/>
                    <a:pt x="1256" y="746"/>
                    <a:pt x="1249" y="746"/>
                  </a:cubicBezTo>
                  <a:cubicBezTo>
                    <a:pt x="1242" y="746"/>
                    <a:pt x="1241" y="735"/>
                    <a:pt x="1232" y="732"/>
                  </a:cubicBezTo>
                  <a:cubicBezTo>
                    <a:pt x="1222" y="729"/>
                    <a:pt x="1225" y="741"/>
                    <a:pt x="1218" y="743"/>
                  </a:cubicBezTo>
                  <a:cubicBezTo>
                    <a:pt x="1211" y="745"/>
                    <a:pt x="1206" y="744"/>
                    <a:pt x="1206" y="744"/>
                  </a:cubicBezTo>
                  <a:cubicBezTo>
                    <a:pt x="1210" y="752"/>
                    <a:pt x="1210" y="752"/>
                    <a:pt x="1210" y="752"/>
                  </a:cubicBezTo>
                  <a:cubicBezTo>
                    <a:pt x="1210" y="752"/>
                    <a:pt x="1198" y="752"/>
                    <a:pt x="1192" y="750"/>
                  </a:cubicBezTo>
                  <a:cubicBezTo>
                    <a:pt x="1187" y="749"/>
                    <a:pt x="1188" y="742"/>
                    <a:pt x="1189" y="740"/>
                  </a:cubicBezTo>
                  <a:cubicBezTo>
                    <a:pt x="1191" y="737"/>
                    <a:pt x="1186" y="735"/>
                    <a:pt x="1184" y="732"/>
                  </a:cubicBezTo>
                  <a:cubicBezTo>
                    <a:pt x="1181" y="730"/>
                    <a:pt x="1181" y="726"/>
                    <a:pt x="1181" y="726"/>
                  </a:cubicBezTo>
                  <a:cubicBezTo>
                    <a:pt x="1152" y="732"/>
                    <a:pt x="1152" y="732"/>
                    <a:pt x="1152" y="732"/>
                  </a:cubicBezTo>
                  <a:cubicBezTo>
                    <a:pt x="1146" y="693"/>
                    <a:pt x="1146" y="693"/>
                    <a:pt x="1146" y="693"/>
                  </a:cubicBezTo>
                  <a:cubicBezTo>
                    <a:pt x="1146" y="693"/>
                    <a:pt x="1152" y="683"/>
                    <a:pt x="1149" y="675"/>
                  </a:cubicBezTo>
                  <a:cubicBezTo>
                    <a:pt x="1146" y="666"/>
                    <a:pt x="1136" y="668"/>
                    <a:pt x="1136" y="668"/>
                  </a:cubicBezTo>
                  <a:cubicBezTo>
                    <a:pt x="1124" y="633"/>
                    <a:pt x="1124" y="633"/>
                    <a:pt x="1124" y="633"/>
                  </a:cubicBezTo>
                  <a:cubicBezTo>
                    <a:pt x="1133" y="618"/>
                    <a:pt x="1133" y="618"/>
                    <a:pt x="1133" y="618"/>
                  </a:cubicBezTo>
                  <a:cubicBezTo>
                    <a:pt x="1134" y="613"/>
                    <a:pt x="1125" y="612"/>
                    <a:pt x="1125" y="604"/>
                  </a:cubicBezTo>
                  <a:cubicBezTo>
                    <a:pt x="1124" y="597"/>
                    <a:pt x="1128" y="590"/>
                    <a:pt x="1138" y="590"/>
                  </a:cubicBezTo>
                  <a:cubicBezTo>
                    <a:pt x="1146" y="590"/>
                    <a:pt x="1158" y="599"/>
                    <a:pt x="1161" y="604"/>
                  </a:cubicBezTo>
                  <a:cubicBezTo>
                    <a:pt x="1165" y="611"/>
                    <a:pt x="1172" y="610"/>
                    <a:pt x="1178" y="610"/>
                  </a:cubicBezTo>
                  <a:cubicBezTo>
                    <a:pt x="1184" y="610"/>
                    <a:pt x="1190" y="596"/>
                    <a:pt x="1191" y="586"/>
                  </a:cubicBezTo>
                  <a:cubicBezTo>
                    <a:pt x="1192" y="577"/>
                    <a:pt x="1185" y="585"/>
                    <a:pt x="1185" y="585"/>
                  </a:cubicBezTo>
                  <a:cubicBezTo>
                    <a:pt x="1185" y="585"/>
                    <a:pt x="1182" y="580"/>
                    <a:pt x="1177" y="578"/>
                  </a:cubicBezTo>
                  <a:cubicBezTo>
                    <a:pt x="1173" y="574"/>
                    <a:pt x="1163" y="562"/>
                    <a:pt x="1163" y="562"/>
                  </a:cubicBezTo>
                  <a:cubicBezTo>
                    <a:pt x="1159" y="562"/>
                    <a:pt x="1159" y="562"/>
                    <a:pt x="1159" y="562"/>
                  </a:cubicBezTo>
                  <a:cubicBezTo>
                    <a:pt x="1160" y="558"/>
                    <a:pt x="1160" y="558"/>
                    <a:pt x="1160" y="558"/>
                  </a:cubicBezTo>
                  <a:cubicBezTo>
                    <a:pt x="1160" y="558"/>
                    <a:pt x="1165" y="556"/>
                    <a:pt x="1171" y="555"/>
                  </a:cubicBezTo>
                  <a:cubicBezTo>
                    <a:pt x="1177" y="554"/>
                    <a:pt x="1175" y="538"/>
                    <a:pt x="1175" y="538"/>
                  </a:cubicBezTo>
                  <a:cubicBezTo>
                    <a:pt x="1175" y="538"/>
                    <a:pt x="1182" y="533"/>
                    <a:pt x="1183" y="527"/>
                  </a:cubicBezTo>
                  <a:cubicBezTo>
                    <a:pt x="1185" y="523"/>
                    <a:pt x="1175" y="524"/>
                    <a:pt x="1175" y="524"/>
                  </a:cubicBezTo>
                  <a:cubicBezTo>
                    <a:pt x="1173" y="514"/>
                    <a:pt x="1173" y="514"/>
                    <a:pt x="1173" y="514"/>
                  </a:cubicBezTo>
                  <a:cubicBezTo>
                    <a:pt x="1183" y="508"/>
                    <a:pt x="1183" y="508"/>
                    <a:pt x="1183" y="508"/>
                  </a:cubicBezTo>
                  <a:cubicBezTo>
                    <a:pt x="1189" y="497"/>
                    <a:pt x="1189" y="497"/>
                    <a:pt x="1189" y="497"/>
                  </a:cubicBezTo>
                  <a:cubicBezTo>
                    <a:pt x="1189" y="497"/>
                    <a:pt x="1202" y="489"/>
                    <a:pt x="1202" y="486"/>
                  </a:cubicBezTo>
                  <a:cubicBezTo>
                    <a:pt x="1203" y="482"/>
                    <a:pt x="1196" y="483"/>
                    <a:pt x="1195" y="479"/>
                  </a:cubicBezTo>
                  <a:cubicBezTo>
                    <a:pt x="1194" y="477"/>
                    <a:pt x="1204" y="475"/>
                    <a:pt x="1204" y="472"/>
                  </a:cubicBezTo>
                  <a:cubicBezTo>
                    <a:pt x="1204" y="470"/>
                    <a:pt x="1199" y="463"/>
                    <a:pt x="1201" y="461"/>
                  </a:cubicBezTo>
                  <a:cubicBezTo>
                    <a:pt x="1203" y="459"/>
                    <a:pt x="1208" y="456"/>
                    <a:pt x="1208" y="456"/>
                  </a:cubicBezTo>
                  <a:cubicBezTo>
                    <a:pt x="1201" y="450"/>
                    <a:pt x="1201" y="450"/>
                    <a:pt x="1201" y="450"/>
                  </a:cubicBezTo>
                  <a:cubicBezTo>
                    <a:pt x="1212" y="450"/>
                    <a:pt x="1212" y="450"/>
                    <a:pt x="1212" y="450"/>
                  </a:cubicBezTo>
                  <a:cubicBezTo>
                    <a:pt x="1212" y="450"/>
                    <a:pt x="1223" y="443"/>
                    <a:pt x="1226" y="444"/>
                  </a:cubicBezTo>
                  <a:cubicBezTo>
                    <a:pt x="1229" y="445"/>
                    <a:pt x="1223" y="455"/>
                    <a:pt x="1228" y="456"/>
                  </a:cubicBezTo>
                  <a:cubicBezTo>
                    <a:pt x="1234" y="458"/>
                    <a:pt x="1235" y="445"/>
                    <a:pt x="1235" y="445"/>
                  </a:cubicBezTo>
                  <a:cubicBezTo>
                    <a:pt x="1235" y="445"/>
                    <a:pt x="1240" y="446"/>
                    <a:pt x="1243" y="444"/>
                  </a:cubicBezTo>
                  <a:cubicBezTo>
                    <a:pt x="1247" y="442"/>
                    <a:pt x="1238" y="436"/>
                    <a:pt x="1240" y="431"/>
                  </a:cubicBezTo>
                  <a:cubicBezTo>
                    <a:pt x="1242" y="427"/>
                    <a:pt x="1251" y="427"/>
                    <a:pt x="1251" y="427"/>
                  </a:cubicBezTo>
                  <a:cubicBezTo>
                    <a:pt x="1249" y="420"/>
                    <a:pt x="1249" y="420"/>
                    <a:pt x="1249" y="420"/>
                  </a:cubicBezTo>
                  <a:cubicBezTo>
                    <a:pt x="1253" y="418"/>
                    <a:pt x="1253" y="418"/>
                    <a:pt x="1253" y="418"/>
                  </a:cubicBezTo>
                  <a:cubicBezTo>
                    <a:pt x="1253" y="418"/>
                    <a:pt x="1269" y="428"/>
                    <a:pt x="1275" y="427"/>
                  </a:cubicBezTo>
                  <a:cubicBezTo>
                    <a:pt x="1281" y="427"/>
                    <a:pt x="1277" y="421"/>
                    <a:pt x="1277" y="421"/>
                  </a:cubicBezTo>
                  <a:cubicBezTo>
                    <a:pt x="1285" y="421"/>
                    <a:pt x="1285" y="421"/>
                    <a:pt x="1285" y="421"/>
                  </a:cubicBezTo>
                  <a:cubicBezTo>
                    <a:pt x="1285" y="421"/>
                    <a:pt x="1298" y="409"/>
                    <a:pt x="1306" y="408"/>
                  </a:cubicBezTo>
                  <a:cubicBezTo>
                    <a:pt x="1315" y="407"/>
                    <a:pt x="1313" y="415"/>
                    <a:pt x="1318" y="416"/>
                  </a:cubicBezTo>
                  <a:cubicBezTo>
                    <a:pt x="1322" y="418"/>
                    <a:pt x="1323" y="416"/>
                    <a:pt x="1326" y="412"/>
                  </a:cubicBezTo>
                  <a:cubicBezTo>
                    <a:pt x="1329" y="409"/>
                    <a:pt x="1334" y="410"/>
                    <a:pt x="1339" y="414"/>
                  </a:cubicBezTo>
                  <a:cubicBezTo>
                    <a:pt x="1345" y="419"/>
                    <a:pt x="1351" y="418"/>
                    <a:pt x="1356" y="418"/>
                  </a:cubicBezTo>
                  <a:cubicBezTo>
                    <a:pt x="1362" y="418"/>
                    <a:pt x="1363" y="419"/>
                    <a:pt x="1363" y="423"/>
                  </a:cubicBezTo>
                  <a:cubicBezTo>
                    <a:pt x="1363" y="426"/>
                    <a:pt x="1366" y="432"/>
                    <a:pt x="1370" y="435"/>
                  </a:cubicBezTo>
                  <a:cubicBezTo>
                    <a:pt x="1375" y="438"/>
                    <a:pt x="1376" y="430"/>
                    <a:pt x="1378" y="426"/>
                  </a:cubicBezTo>
                  <a:cubicBezTo>
                    <a:pt x="1379" y="422"/>
                    <a:pt x="1371" y="422"/>
                    <a:pt x="1369" y="418"/>
                  </a:cubicBezTo>
                  <a:cubicBezTo>
                    <a:pt x="1367" y="412"/>
                    <a:pt x="1362" y="413"/>
                    <a:pt x="1358" y="413"/>
                  </a:cubicBezTo>
                  <a:cubicBezTo>
                    <a:pt x="1356" y="412"/>
                    <a:pt x="1356" y="409"/>
                    <a:pt x="1358" y="405"/>
                  </a:cubicBezTo>
                  <a:cubicBezTo>
                    <a:pt x="1360" y="400"/>
                    <a:pt x="1372" y="405"/>
                    <a:pt x="1372" y="405"/>
                  </a:cubicBezTo>
                  <a:cubicBezTo>
                    <a:pt x="1372" y="405"/>
                    <a:pt x="1375" y="403"/>
                    <a:pt x="1379" y="403"/>
                  </a:cubicBezTo>
                  <a:cubicBezTo>
                    <a:pt x="1382" y="404"/>
                    <a:pt x="1382" y="407"/>
                    <a:pt x="1382" y="407"/>
                  </a:cubicBezTo>
                  <a:cubicBezTo>
                    <a:pt x="1414" y="404"/>
                    <a:pt x="1414" y="404"/>
                    <a:pt x="1414" y="404"/>
                  </a:cubicBezTo>
                  <a:cubicBezTo>
                    <a:pt x="1414" y="404"/>
                    <a:pt x="1418" y="392"/>
                    <a:pt x="1420" y="387"/>
                  </a:cubicBezTo>
                  <a:cubicBezTo>
                    <a:pt x="1422" y="380"/>
                    <a:pt x="1416" y="374"/>
                    <a:pt x="1416" y="374"/>
                  </a:cubicBezTo>
                  <a:cubicBezTo>
                    <a:pt x="1421" y="372"/>
                    <a:pt x="1421" y="372"/>
                    <a:pt x="1421" y="372"/>
                  </a:cubicBezTo>
                  <a:cubicBezTo>
                    <a:pt x="1420" y="357"/>
                    <a:pt x="1420" y="357"/>
                    <a:pt x="1420" y="357"/>
                  </a:cubicBezTo>
                  <a:cubicBezTo>
                    <a:pt x="1420" y="357"/>
                    <a:pt x="1427" y="361"/>
                    <a:pt x="1431" y="361"/>
                  </a:cubicBezTo>
                  <a:cubicBezTo>
                    <a:pt x="1435" y="360"/>
                    <a:pt x="1430" y="352"/>
                    <a:pt x="1430" y="352"/>
                  </a:cubicBezTo>
                  <a:cubicBezTo>
                    <a:pt x="1442" y="343"/>
                    <a:pt x="1442" y="343"/>
                    <a:pt x="1442" y="343"/>
                  </a:cubicBezTo>
                  <a:cubicBezTo>
                    <a:pt x="1442" y="343"/>
                    <a:pt x="1456" y="348"/>
                    <a:pt x="1461" y="346"/>
                  </a:cubicBezTo>
                  <a:cubicBezTo>
                    <a:pt x="1464" y="344"/>
                    <a:pt x="1460" y="340"/>
                    <a:pt x="1461" y="337"/>
                  </a:cubicBezTo>
                  <a:cubicBezTo>
                    <a:pt x="1462" y="336"/>
                    <a:pt x="1469" y="336"/>
                    <a:pt x="1469" y="336"/>
                  </a:cubicBezTo>
                  <a:cubicBezTo>
                    <a:pt x="1460" y="327"/>
                    <a:pt x="1460" y="327"/>
                    <a:pt x="1460" y="327"/>
                  </a:cubicBezTo>
                  <a:cubicBezTo>
                    <a:pt x="1460" y="327"/>
                    <a:pt x="1477" y="320"/>
                    <a:pt x="1479" y="318"/>
                  </a:cubicBezTo>
                  <a:cubicBezTo>
                    <a:pt x="1482" y="316"/>
                    <a:pt x="1478" y="309"/>
                    <a:pt x="1478" y="309"/>
                  </a:cubicBezTo>
                  <a:cubicBezTo>
                    <a:pt x="1478" y="309"/>
                    <a:pt x="1483" y="308"/>
                    <a:pt x="1488" y="306"/>
                  </a:cubicBezTo>
                  <a:cubicBezTo>
                    <a:pt x="1494" y="306"/>
                    <a:pt x="1494" y="312"/>
                    <a:pt x="1503" y="317"/>
                  </a:cubicBezTo>
                  <a:cubicBezTo>
                    <a:pt x="1511" y="321"/>
                    <a:pt x="1523" y="314"/>
                    <a:pt x="1532" y="310"/>
                  </a:cubicBezTo>
                  <a:cubicBezTo>
                    <a:pt x="1532" y="229"/>
                    <a:pt x="1532" y="229"/>
                    <a:pt x="1532" y="229"/>
                  </a:cubicBezTo>
                  <a:lnTo>
                    <a:pt x="1522" y="230"/>
                  </a:lnTo>
                  <a:close/>
                  <a:moveTo>
                    <a:pt x="375" y="212"/>
                  </a:moveTo>
                  <a:cubicBezTo>
                    <a:pt x="373" y="220"/>
                    <a:pt x="367" y="219"/>
                    <a:pt x="367" y="219"/>
                  </a:cubicBezTo>
                  <a:cubicBezTo>
                    <a:pt x="367" y="219"/>
                    <a:pt x="377" y="237"/>
                    <a:pt x="372" y="240"/>
                  </a:cubicBezTo>
                  <a:cubicBezTo>
                    <a:pt x="366" y="243"/>
                    <a:pt x="357" y="240"/>
                    <a:pt x="357" y="240"/>
                  </a:cubicBezTo>
                  <a:cubicBezTo>
                    <a:pt x="346" y="241"/>
                    <a:pt x="346" y="241"/>
                    <a:pt x="346" y="241"/>
                  </a:cubicBezTo>
                  <a:cubicBezTo>
                    <a:pt x="340" y="250"/>
                    <a:pt x="340" y="250"/>
                    <a:pt x="340" y="250"/>
                  </a:cubicBezTo>
                  <a:cubicBezTo>
                    <a:pt x="340" y="250"/>
                    <a:pt x="350" y="264"/>
                    <a:pt x="341" y="264"/>
                  </a:cubicBezTo>
                  <a:cubicBezTo>
                    <a:pt x="334" y="265"/>
                    <a:pt x="324" y="264"/>
                    <a:pt x="324" y="264"/>
                  </a:cubicBezTo>
                  <a:cubicBezTo>
                    <a:pt x="324" y="252"/>
                    <a:pt x="324" y="252"/>
                    <a:pt x="324" y="252"/>
                  </a:cubicBezTo>
                  <a:cubicBezTo>
                    <a:pt x="316" y="248"/>
                    <a:pt x="316" y="248"/>
                    <a:pt x="316" y="248"/>
                  </a:cubicBezTo>
                  <a:cubicBezTo>
                    <a:pt x="316" y="248"/>
                    <a:pt x="319" y="242"/>
                    <a:pt x="313" y="237"/>
                  </a:cubicBezTo>
                  <a:cubicBezTo>
                    <a:pt x="307" y="232"/>
                    <a:pt x="299" y="226"/>
                    <a:pt x="299" y="226"/>
                  </a:cubicBezTo>
                  <a:cubicBezTo>
                    <a:pt x="299" y="226"/>
                    <a:pt x="299" y="220"/>
                    <a:pt x="295" y="215"/>
                  </a:cubicBezTo>
                  <a:cubicBezTo>
                    <a:pt x="291" y="209"/>
                    <a:pt x="266" y="203"/>
                    <a:pt x="266" y="198"/>
                  </a:cubicBezTo>
                  <a:cubicBezTo>
                    <a:pt x="267" y="192"/>
                    <a:pt x="277" y="188"/>
                    <a:pt x="277" y="188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5" y="178"/>
                    <a:pt x="285" y="174"/>
                    <a:pt x="285" y="170"/>
                  </a:cubicBezTo>
                  <a:cubicBezTo>
                    <a:pt x="285" y="164"/>
                    <a:pt x="286" y="156"/>
                    <a:pt x="286" y="156"/>
                  </a:cubicBezTo>
                  <a:cubicBezTo>
                    <a:pt x="291" y="157"/>
                    <a:pt x="297" y="158"/>
                    <a:pt x="297" y="158"/>
                  </a:cubicBezTo>
                  <a:cubicBezTo>
                    <a:pt x="301" y="163"/>
                    <a:pt x="301" y="163"/>
                    <a:pt x="301" y="163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19" y="166"/>
                    <a:pt x="319" y="166"/>
                    <a:pt x="319" y="166"/>
                  </a:cubicBezTo>
                  <a:cubicBezTo>
                    <a:pt x="325" y="173"/>
                    <a:pt x="325" y="173"/>
                    <a:pt x="32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3" y="176"/>
                    <a:pt x="316" y="177"/>
                  </a:cubicBezTo>
                  <a:cubicBezTo>
                    <a:pt x="319" y="178"/>
                    <a:pt x="321" y="175"/>
                    <a:pt x="321" y="175"/>
                  </a:cubicBezTo>
                  <a:cubicBezTo>
                    <a:pt x="321" y="175"/>
                    <a:pt x="341" y="173"/>
                    <a:pt x="349" y="178"/>
                  </a:cubicBezTo>
                  <a:cubicBezTo>
                    <a:pt x="355" y="185"/>
                    <a:pt x="356" y="189"/>
                    <a:pt x="356" y="189"/>
                  </a:cubicBezTo>
                  <a:cubicBezTo>
                    <a:pt x="366" y="194"/>
                    <a:pt x="366" y="194"/>
                    <a:pt x="366" y="194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69" y="204"/>
                    <a:pt x="376" y="205"/>
                    <a:pt x="375" y="212"/>
                  </a:cubicBezTo>
                  <a:close/>
                  <a:moveTo>
                    <a:pt x="464" y="146"/>
                  </a:moveTo>
                  <a:cubicBezTo>
                    <a:pt x="462" y="151"/>
                    <a:pt x="462" y="158"/>
                    <a:pt x="462" y="158"/>
                  </a:cubicBezTo>
                  <a:cubicBezTo>
                    <a:pt x="449" y="160"/>
                    <a:pt x="449" y="160"/>
                    <a:pt x="449" y="160"/>
                  </a:cubicBezTo>
                  <a:cubicBezTo>
                    <a:pt x="449" y="160"/>
                    <a:pt x="454" y="151"/>
                    <a:pt x="446" y="142"/>
                  </a:cubicBezTo>
                  <a:cubicBezTo>
                    <a:pt x="437" y="132"/>
                    <a:pt x="425" y="131"/>
                    <a:pt x="425" y="131"/>
                  </a:cubicBezTo>
                  <a:cubicBezTo>
                    <a:pt x="408" y="128"/>
                    <a:pt x="408" y="128"/>
                    <a:pt x="408" y="128"/>
                  </a:cubicBezTo>
                  <a:cubicBezTo>
                    <a:pt x="388" y="111"/>
                    <a:pt x="388" y="111"/>
                    <a:pt x="388" y="111"/>
                  </a:cubicBezTo>
                  <a:cubicBezTo>
                    <a:pt x="398" y="117"/>
                    <a:pt x="398" y="117"/>
                    <a:pt x="398" y="117"/>
                  </a:cubicBezTo>
                  <a:cubicBezTo>
                    <a:pt x="401" y="117"/>
                    <a:pt x="401" y="117"/>
                    <a:pt x="401" y="117"/>
                  </a:cubicBezTo>
                  <a:cubicBezTo>
                    <a:pt x="401" y="108"/>
                    <a:pt x="401" y="108"/>
                    <a:pt x="401" y="108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89" y="101"/>
                    <a:pt x="389" y="101"/>
                    <a:pt x="389" y="101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73" y="84"/>
                    <a:pt x="373" y="84"/>
                    <a:pt x="373" y="84"/>
                  </a:cubicBezTo>
                  <a:cubicBezTo>
                    <a:pt x="375" y="84"/>
                    <a:pt x="375" y="84"/>
                    <a:pt x="375" y="84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6" y="95"/>
                    <a:pt x="386" y="95"/>
                    <a:pt x="386" y="95"/>
                  </a:cubicBezTo>
                  <a:cubicBezTo>
                    <a:pt x="401" y="103"/>
                    <a:pt x="401" y="103"/>
                    <a:pt x="401" y="103"/>
                  </a:cubicBezTo>
                  <a:cubicBezTo>
                    <a:pt x="401" y="100"/>
                    <a:pt x="401" y="100"/>
                    <a:pt x="401" y="100"/>
                  </a:cubicBezTo>
                  <a:cubicBezTo>
                    <a:pt x="395" y="92"/>
                    <a:pt x="395" y="92"/>
                    <a:pt x="395" y="92"/>
                  </a:cubicBezTo>
                  <a:cubicBezTo>
                    <a:pt x="399" y="92"/>
                    <a:pt x="399" y="92"/>
                    <a:pt x="399" y="92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385" y="72"/>
                    <a:pt x="401" y="83"/>
                    <a:pt x="402" y="87"/>
                  </a:cubicBezTo>
                  <a:cubicBezTo>
                    <a:pt x="404" y="90"/>
                    <a:pt x="411" y="96"/>
                    <a:pt x="413" y="97"/>
                  </a:cubicBezTo>
                  <a:cubicBezTo>
                    <a:pt x="414" y="97"/>
                    <a:pt x="414" y="94"/>
                    <a:pt x="414" y="94"/>
                  </a:cubicBezTo>
                  <a:cubicBezTo>
                    <a:pt x="414" y="94"/>
                    <a:pt x="407" y="90"/>
                    <a:pt x="408" y="88"/>
                  </a:cubicBezTo>
                  <a:cubicBezTo>
                    <a:pt x="409" y="85"/>
                    <a:pt x="422" y="94"/>
                    <a:pt x="422" y="84"/>
                  </a:cubicBezTo>
                  <a:cubicBezTo>
                    <a:pt x="423" y="75"/>
                    <a:pt x="411" y="66"/>
                    <a:pt x="411" y="66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397" y="63"/>
                    <a:pt x="397" y="63"/>
                    <a:pt x="397" y="63"/>
                  </a:cubicBezTo>
                  <a:cubicBezTo>
                    <a:pt x="393" y="63"/>
                    <a:pt x="393" y="63"/>
                    <a:pt x="393" y="63"/>
                  </a:cubicBezTo>
                  <a:cubicBezTo>
                    <a:pt x="404" y="77"/>
                    <a:pt x="404" y="77"/>
                    <a:pt x="404" y="77"/>
                  </a:cubicBezTo>
                  <a:cubicBezTo>
                    <a:pt x="404" y="77"/>
                    <a:pt x="374" y="54"/>
                    <a:pt x="376" y="52"/>
                  </a:cubicBezTo>
                  <a:cubicBezTo>
                    <a:pt x="379" y="49"/>
                    <a:pt x="385" y="54"/>
                    <a:pt x="385" y="54"/>
                  </a:cubicBezTo>
                  <a:cubicBezTo>
                    <a:pt x="385" y="54"/>
                    <a:pt x="390" y="52"/>
                    <a:pt x="393" y="53"/>
                  </a:cubicBezTo>
                  <a:cubicBezTo>
                    <a:pt x="397" y="53"/>
                    <a:pt x="407" y="59"/>
                    <a:pt x="407" y="59"/>
                  </a:cubicBezTo>
                  <a:cubicBezTo>
                    <a:pt x="407" y="59"/>
                    <a:pt x="421" y="56"/>
                    <a:pt x="426" y="66"/>
                  </a:cubicBezTo>
                  <a:cubicBezTo>
                    <a:pt x="433" y="76"/>
                    <a:pt x="424" y="88"/>
                    <a:pt x="429" y="91"/>
                  </a:cubicBezTo>
                  <a:cubicBezTo>
                    <a:pt x="433" y="94"/>
                    <a:pt x="440" y="104"/>
                    <a:pt x="440" y="104"/>
                  </a:cubicBezTo>
                  <a:cubicBezTo>
                    <a:pt x="447" y="104"/>
                    <a:pt x="447" y="104"/>
                    <a:pt x="447" y="104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111"/>
                    <a:pt x="466" y="116"/>
                    <a:pt x="468" y="126"/>
                  </a:cubicBezTo>
                  <a:cubicBezTo>
                    <a:pt x="470" y="136"/>
                    <a:pt x="467" y="141"/>
                    <a:pt x="464" y="146"/>
                  </a:cubicBezTo>
                  <a:close/>
                  <a:moveTo>
                    <a:pt x="109" y="652"/>
                  </a:moveTo>
                  <a:cubicBezTo>
                    <a:pt x="109" y="652"/>
                    <a:pt x="117" y="647"/>
                    <a:pt x="113" y="644"/>
                  </a:cubicBezTo>
                  <a:cubicBezTo>
                    <a:pt x="110" y="642"/>
                    <a:pt x="101" y="635"/>
                    <a:pt x="101" y="635"/>
                  </a:cubicBezTo>
                  <a:cubicBezTo>
                    <a:pt x="90" y="635"/>
                    <a:pt x="90" y="635"/>
                    <a:pt x="90" y="635"/>
                  </a:cubicBezTo>
                  <a:cubicBezTo>
                    <a:pt x="80" y="639"/>
                    <a:pt x="80" y="639"/>
                    <a:pt x="80" y="639"/>
                  </a:cubicBezTo>
                  <a:cubicBezTo>
                    <a:pt x="79" y="635"/>
                    <a:pt x="79" y="635"/>
                    <a:pt x="79" y="635"/>
                  </a:cubicBezTo>
                  <a:cubicBezTo>
                    <a:pt x="79" y="635"/>
                    <a:pt x="73" y="637"/>
                    <a:pt x="69" y="634"/>
                  </a:cubicBezTo>
                  <a:cubicBezTo>
                    <a:pt x="64" y="632"/>
                    <a:pt x="62" y="631"/>
                    <a:pt x="62" y="631"/>
                  </a:cubicBezTo>
                  <a:cubicBezTo>
                    <a:pt x="56" y="632"/>
                    <a:pt x="56" y="632"/>
                    <a:pt x="56" y="632"/>
                  </a:cubicBezTo>
                  <a:cubicBezTo>
                    <a:pt x="51" y="628"/>
                    <a:pt x="51" y="628"/>
                    <a:pt x="51" y="628"/>
                  </a:cubicBezTo>
                  <a:cubicBezTo>
                    <a:pt x="49" y="633"/>
                    <a:pt x="49" y="633"/>
                    <a:pt x="49" y="633"/>
                  </a:cubicBezTo>
                  <a:cubicBezTo>
                    <a:pt x="46" y="633"/>
                    <a:pt x="46" y="633"/>
                    <a:pt x="46" y="633"/>
                  </a:cubicBezTo>
                  <a:cubicBezTo>
                    <a:pt x="51" y="649"/>
                    <a:pt x="51" y="649"/>
                    <a:pt x="51" y="649"/>
                  </a:cubicBezTo>
                  <a:cubicBezTo>
                    <a:pt x="44" y="653"/>
                    <a:pt x="44" y="653"/>
                    <a:pt x="44" y="653"/>
                  </a:cubicBezTo>
                  <a:cubicBezTo>
                    <a:pt x="37" y="653"/>
                    <a:pt x="37" y="653"/>
                    <a:pt x="37" y="653"/>
                  </a:cubicBezTo>
                  <a:cubicBezTo>
                    <a:pt x="37" y="653"/>
                    <a:pt x="33" y="652"/>
                    <a:pt x="32" y="652"/>
                  </a:cubicBezTo>
                  <a:cubicBezTo>
                    <a:pt x="31" y="652"/>
                    <a:pt x="24" y="653"/>
                    <a:pt x="24" y="653"/>
                  </a:cubicBezTo>
                  <a:cubicBezTo>
                    <a:pt x="36" y="636"/>
                    <a:pt x="36" y="636"/>
                    <a:pt x="36" y="636"/>
                  </a:cubicBezTo>
                  <a:cubicBezTo>
                    <a:pt x="36" y="632"/>
                    <a:pt x="36" y="632"/>
                    <a:pt x="36" y="632"/>
                  </a:cubicBezTo>
                  <a:cubicBezTo>
                    <a:pt x="41" y="627"/>
                    <a:pt x="41" y="627"/>
                    <a:pt x="41" y="627"/>
                  </a:cubicBezTo>
                  <a:cubicBezTo>
                    <a:pt x="39" y="625"/>
                    <a:pt x="39" y="625"/>
                    <a:pt x="39" y="625"/>
                  </a:cubicBezTo>
                  <a:cubicBezTo>
                    <a:pt x="37" y="626"/>
                    <a:pt x="37" y="626"/>
                    <a:pt x="37" y="626"/>
                  </a:cubicBezTo>
                  <a:cubicBezTo>
                    <a:pt x="32" y="636"/>
                    <a:pt x="32" y="636"/>
                    <a:pt x="32" y="636"/>
                  </a:cubicBezTo>
                  <a:cubicBezTo>
                    <a:pt x="23" y="649"/>
                    <a:pt x="23" y="649"/>
                    <a:pt x="23" y="649"/>
                  </a:cubicBezTo>
                  <a:cubicBezTo>
                    <a:pt x="20" y="652"/>
                    <a:pt x="20" y="652"/>
                    <a:pt x="20" y="652"/>
                  </a:cubicBezTo>
                  <a:cubicBezTo>
                    <a:pt x="2" y="655"/>
                    <a:pt x="2" y="655"/>
                    <a:pt x="2" y="655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3" y="664"/>
                    <a:pt x="3" y="664"/>
                    <a:pt x="3" y="66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3" y="676"/>
                    <a:pt x="3" y="676"/>
                    <a:pt x="3" y="676"/>
                  </a:cubicBezTo>
                  <a:cubicBezTo>
                    <a:pt x="4" y="673"/>
                    <a:pt x="4" y="673"/>
                    <a:pt x="4" y="673"/>
                  </a:cubicBezTo>
                  <a:cubicBezTo>
                    <a:pt x="6" y="671"/>
                    <a:pt x="6" y="671"/>
                    <a:pt x="6" y="671"/>
                  </a:cubicBezTo>
                  <a:cubicBezTo>
                    <a:pt x="8" y="674"/>
                    <a:pt x="8" y="674"/>
                    <a:pt x="8" y="674"/>
                  </a:cubicBezTo>
                  <a:cubicBezTo>
                    <a:pt x="13" y="669"/>
                    <a:pt x="13" y="669"/>
                    <a:pt x="13" y="669"/>
                  </a:cubicBezTo>
                  <a:cubicBezTo>
                    <a:pt x="21" y="671"/>
                    <a:pt x="21" y="671"/>
                    <a:pt x="21" y="671"/>
                  </a:cubicBezTo>
                  <a:cubicBezTo>
                    <a:pt x="16" y="673"/>
                    <a:pt x="16" y="673"/>
                    <a:pt x="16" y="673"/>
                  </a:cubicBezTo>
                  <a:cubicBezTo>
                    <a:pt x="16" y="675"/>
                    <a:pt x="16" y="675"/>
                    <a:pt x="16" y="675"/>
                  </a:cubicBezTo>
                  <a:cubicBezTo>
                    <a:pt x="8" y="680"/>
                    <a:pt x="8" y="680"/>
                    <a:pt x="8" y="680"/>
                  </a:cubicBezTo>
                  <a:cubicBezTo>
                    <a:pt x="6" y="679"/>
                    <a:pt x="6" y="679"/>
                    <a:pt x="6" y="679"/>
                  </a:cubicBezTo>
                  <a:cubicBezTo>
                    <a:pt x="3" y="687"/>
                    <a:pt x="3" y="687"/>
                    <a:pt x="3" y="687"/>
                  </a:cubicBezTo>
                  <a:cubicBezTo>
                    <a:pt x="11" y="687"/>
                    <a:pt x="45" y="689"/>
                    <a:pt x="58" y="688"/>
                  </a:cubicBezTo>
                  <a:cubicBezTo>
                    <a:pt x="74" y="688"/>
                    <a:pt x="113" y="678"/>
                    <a:pt x="113" y="678"/>
                  </a:cubicBezTo>
                  <a:cubicBezTo>
                    <a:pt x="113" y="678"/>
                    <a:pt x="106" y="671"/>
                    <a:pt x="107" y="663"/>
                  </a:cubicBezTo>
                  <a:cubicBezTo>
                    <a:pt x="107" y="657"/>
                    <a:pt x="109" y="652"/>
                    <a:pt x="109" y="652"/>
                  </a:cubicBezTo>
                  <a:close/>
                  <a:moveTo>
                    <a:pt x="244" y="266"/>
                  </a:moveTo>
                  <a:cubicBezTo>
                    <a:pt x="246" y="263"/>
                    <a:pt x="246" y="263"/>
                    <a:pt x="246" y="263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9" y="264"/>
                    <a:pt x="239" y="264"/>
                    <a:pt x="239" y="264"/>
                  </a:cubicBezTo>
                  <a:lnTo>
                    <a:pt x="244" y="2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8" name="Freeform 203" descr="© INSCALE GmbH, 18.06.2010"/>
            <p:cNvSpPr>
              <a:spLocks noEditPoints="1"/>
            </p:cNvSpPr>
            <p:nvPr/>
          </p:nvSpPr>
          <p:spPr bwMode="auto">
            <a:xfrm>
              <a:off x="2865" y="507"/>
              <a:ext cx="599" cy="569"/>
            </a:xfrm>
            <a:custGeom>
              <a:avLst/>
              <a:gdLst>
                <a:gd name="T0" fmla="*/ 6186 w 345"/>
                <a:gd name="T1" fmla="*/ 27853 h 329"/>
                <a:gd name="T2" fmla="*/ 6768 w 345"/>
                <a:gd name="T3" fmla="*/ 77074 h 329"/>
                <a:gd name="T4" fmla="*/ 4714 w 345"/>
                <a:gd name="T5" fmla="*/ 77074 h 329"/>
                <a:gd name="T6" fmla="*/ 13442 w 345"/>
                <a:gd name="T7" fmla="*/ 67574 h 329"/>
                <a:gd name="T8" fmla="*/ 15513 w 345"/>
                <a:gd name="T9" fmla="*/ 69233 h 329"/>
                <a:gd name="T10" fmla="*/ 14921 w 345"/>
                <a:gd name="T11" fmla="*/ 26196 h 329"/>
                <a:gd name="T12" fmla="*/ 4280 w 345"/>
                <a:gd name="T13" fmla="*/ 74729 h 329"/>
                <a:gd name="T14" fmla="*/ 4459 w 345"/>
                <a:gd name="T15" fmla="*/ 72962 h 329"/>
                <a:gd name="T16" fmla="*/ 2715 w 345"/>
                <a:gd name="T17" fmla="*/ 74729 h 329"/>
                <a:gd name="T18" fmla="*/ 3283 w 345"/>
                <a:gd name="T19" fmla="*/ 77803 h 329"/>
                <a:gd name="T20" fmla="*/ 4280 w 345"/>
                <a:gd name="T21" fmla="*/ 74729 h 329"/>
                <a:gd name="T22" fmla="*/ 18932 w 345"/>
                <a:gd name="T23" fmla="*/ 73965 h 329"/>
                <a:gd name="T24" fmla="*/ 18932 w 345"/>
                <a:gd name="T25" fmla="*/ 73965 h 329"/>
                <a:gd name="T26" fmla="*/ 57221 w 345"/>
                <a:gd name="T27" fmla="*/ 65077 h 329"/>
                <a:gd name="T28" fmla="*/ 81858 w 345"/>
                <a:gd name="T29" fmla="*/ 14081 h 329"/>
                <a:gd name="T30" fmla="*/ 72022 w 345"/>
                <a:gd name="T31" fmla="*/ 5913 h 329"/>
                <a:gd name="T32" fmla="*/ 27389 w 345"/>
                <a:gd name="T33" fmla="*/ 2305 h 329"/>
                <a:gd name="T34" fmla="*/ 22991 w 345"/>
                <a:gd name="T35" fmla="*/ 11923 h 329"/>
                <a:gd name="T36" fmla="*/ 19265 w 345"/>
                <a:gd name="T37" fmla="*/ 17454 h 329"/>
                <a:gd name="T38" fmla="*/ 16932 w 345"/>
                <a:gd name="T39" fmla="*/ 18198 h 329"/>
                <a:gd name="T40" fmla="*/ 16157 w 345"/>
                <a:gd name="T41" fmla="*/ 21757 h 329"/>
                <a:gd name="T42" fmla="*/ 15178 w 345"/>
                <a:gd name="T43" fmla="*/ 23692 h 329"/>
                <a:gd name="T44" fmla="*/ 10740 w 345"/>
                <a:gd name="T45" fmla="*/ 27961 h 329"/>
                <a:gd name="T46" fmla="*/ 9495 w 345"/>
                <a:gd name="T47" fmla="*/ 32807 h 329"/>
                <a:gd name="T48" fmla="*/ 8742 w 345"/>
                <a:gd name="T49" fmla="*/ 38080 h 329"/>
                <a:gd name="T50" fmla="*/ 11457 w 345"/>
                <a:gd name="T51" fmla="*/ 48171 h 329"/>
                <a:gd name="T52" fmla="*/ 14211 w 345"/>
                <a:gd name="T53" fmla="*/ 51907 h 329"/>
                <a:gd name="T54" fmla="*/ 12902 w 345"/>
                <a:gd name="T55" fmla="*/ 54432 h 329"/>
                <a:gd name="T56" fmla="*/ 14466 w 345"/>
                <a:gd name="T57" fmla="*/ 60669 h 329"/>
                <a:gd name="T58" fmla="*/ 12468 w 345"/>
                <a:gd name="T59" fmla="*/ 64204 h 329"/>
                <a:gd name="T60" fmla="*/ 14921 w 345"/>
                <a:gd name="T61" fmla="*/ 67709 h 329"/>
                <a:gd name="T62" fmla="*/ 18277 w 345"/>
                <a:gd name="T63" fmla="*/ 69468 h 329"/>
                <a:gd name="T64" fmla="*/ 23338 w 345"/>
                <a:gd name="T65" fmla="*/ 70214 h 329"/>
                <a:gd name="T66" fmla="*/ 28400 w 345"/>
                <a:gd name="T67" fmla="*/ 70361 h 329"/>
                <a:gd name="T68" fmla="*/ 29834 w 345"/>
                <a:gd name="T69" fmla="*/ 74430 h 329"/>
                <a:gd name="T70" fmla="*/ 30368 w 345"/>
                <a:gd name="T71" fmla="*/ 75893 h 329"/>
                <a:gd name="T72" fmla="*/ 32870 w 345"/>
                <a:gd name="T73" fmla="*/ 76127 h 329"/>
                <a:gd name="T74" fmla="*/ 40847 w 345"/>
                <a:gd name="T75" fmla="*/ 72962 h 329"/>
                <a:gd name="T76" fmla="*/ 45989 w 345"/>
                <a:gd name="T77" fmla="*/ 69468 h 329"/>
                <a:gd name="T78" fmla="*/ 51799 w 345"/>
                <a:gd name="T79" fmla="*/ 66831 h 329"/>
                <a:gd name="T80" fmla="*/ 55506 w 345"/>
                <a:gd name="T81" fmla="*/ 65077 h 329"/>
                <a:gd name="T82" fmla="*/ 61221 w 345"/>
                <a:gd name="T83" fmla="*/ 61471 h 329"/>
                <a:gd name="T84" fmla="*/ 71253 w 345"/>
                <a:gd name="T85" fmla="*/ 52901 h 329"/>
                <a:gd name="T86" fmla="*/ 81193 w 345"/>
                <a:gd name="T87" fmla="*/ 33557 h 329"/>
                <a:gd name="T88" fmla="*/ 51469 w 345"/>
                <a:gd name="T89" fmla="*/ 69233 h 329"/>
                <a:gd name="T90" fmla="*/ 56851 w 345"/>
                <a:gd name="T91" fmla="*/ 65625 h 329"/>
                <a:gd name="T92" fmla="*/ 21201 w 345"/>
                <a:gd name="T93" fmla="*/ 73965 h 329"/>
                <a:gd name="T94" fmla="*/ 18277 w 345"/>
                <a:gd name="T95" fmla="*/ 71317 h 329"/>
                <a:gd name="T96" fmla="*/ 18932 w 345"/>
                <a:gd name="T97" fmla="*/ 70214 h 329"/>
                <a:gd name="T98" fmla="*/ 34423 w 345"/>
                <a:gd name="T99" fmla="*/ 77074 h 329"/>
                <a:gd name="T100" fmla="*/ 25337 w 345"/>
                <a:gd name="T101" fmla="*/ 72962 h 329"/>
                <a:gd name="T102" fmla="*/ 23960 w 345"/>
                <a:gd name="T103" fmla="*/ 76447 h 329"/>
                <a:gd name="T104" fmla="*/ 27834 w 345"/>
                <a:gd name="T105" fmla="*/ 71566 h 3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29"/>
                <a:gd name="T161" fmla="*/ 345 w 345"/>
                <a:gd name="T162" fmla="*/ 329 h 3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29">
                  <a:moveTo>
                    <a:pt x="35" y="117"/>
                  </a:moveTo>
                  <a:cubicBezTo>
                    <a:pt x="35" y="117"/>
                    <a:pt x="32" y="119"/>
                    <a:pt x="31" y="119"/>
                  </a:cubicBezTo>
                  <a:cubicBezTo>
                    <a:pt x="29" y="119"/>
                    <a:pt x="30" y="116"/>
                    <a:pt x="30" y="116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34" y="124"/>
                    <a:pt x="37" y="121"/>
                    <a:pt x="37" y="121"/>
                  </a:cubicBezTo>
                  <a:lnTo>
                    <a:pt x="35" y="117"/>
                  </a:lnTo>
                  <a:close/>
                  <a:moveTo>
                    <a:pt x="26" y="318"/>
                  </a:moveTo>
                  <a:cubicBezTo>
                    <a:pt x="24" y="319"/>
                    <a:pt x="24" y="322"/>
                    <a:pt x="27" y="322"/>
                  </a:cubicBezTo>
                  <a:cubicBezTo>
                    <a:pt x="29" y="321"/>
                    <a:pt x="29" y="317"/>
                    <a:pt x="26" y="318"/>
                  </a:cubicBezTo>
                  <a:close/>
                  <a:moveTo>
                    <a:pt x="18" y="325"/>
                  </a:moveTo>
                  <a:cubicBezTo>
                    <a:pt x="24" y="329"/>
                    <a:pt x="24" y="329"/>
                    <a:pt x="24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19" y="322"/>
                    <a:pt x="19" y="322"/>
                    <a:pt x="19" y="322"/>
                  </a:cubicBezTo>
                  <a:lnTo>
                    <a:pt x="18" y="325"/>
                  </a:lnTo>
                  <a:close/>
                  <a:moveTo>
                    <a:pt x="53" y="283"/>
                  </a:moveTo>
                  <a:cubicBezTo>
                    <a:pt x="56" y="286"/>
                    <a:pt x="56" y="286"/>
                    <a:pt x="56" y="286"/>
                  </a:cubicBezTo>
                  <a:cubicBezTo>
                    <a:pt x="57" y="283"/>
                    <a:pt x="57" y="283"/>
                    <a:pt x="57" y="283"/>
                  </a:cubicBezTo>
                  <a:cubicBezTo>
                    <a:pt x="54" y="282"/>
                    <a:pt x="54" y="282"/>
                    <a:pt x="54" y="282"/>
                  </a:cubicBezTo>
                  <a:lnTo>
                    <a:pt x="53" y="283"/>
                  </a:lnTo>
                  <a:close/>
                  <a:moveTo>
                    <a:pt x="62" y="289"/>
                  </a:moveTo>
                  <a:cubicBezTo>
                    <a:pt x="58" y="286"/>
                    <a:pt x="57" y="285"/>
                    <a:pt x="58" y="287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5" y="292"/>
                    <a:pt x="65" y="292"/>
                    <a:pt x="62" y="289"/>
                  </a:cubicBezTo>
                  <a:close/>
                  <a:moveTo>
                    <a:pt x="60" y="109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11"/>
                    <a:pt x="57" y="111"/>
                    <a:pt x="57" y="111"/>
                  </a:cubicBezTo>
                  <a:lnTo>
                    <a:pt x="60" y="109"/>
                  </a:lnTo>
                  <a:close/>
                  <a:moveTo>
                    <a:pt x="35" y="111"/>
                  </a:moveTo>
                  <a:cubicBezTo>
                    <a:pt x="30" y="112"/>
                    <a:pt x="30" y="112"/>
                    <a:pt x="30" y="112"/>
                  </a:cubicBezTo>
                  <a:cubicBezTo>
                    <a:pt x="33" y="115"/>
                    <a:pt x="33" y="115"/>
                    <a:pt x="33" y="115"/>
                  </a:cubicBezTo>
                  <a:lnTo>
                    <a:pt x="35" y="111"/>
                  </a:lnTo>
                  <a:close/>
                  <a:moveTo>
                    <a:pt x="17" y="312"/>
                  </a:moveTo>
                  <a:cubicBezTo>
                    <a:pt x="17" y="312"/>
                    <a:pt x="17" y="314"/>
                    <a:pt x="18" y="316"/>
                  </a:cubicBezTo>
                  <a:cubicBezTo>
                    <a:pt x="19" y="317"/>
                    <a:pt x="24" y="315"/>
                    <a:pt x="24" y="315"/>
                  </a:cubicBezTo>
                  <a:cubicBezTo>
                    <a:pt x="23" y="308"/>
                    <a:pt x="23" y="308"/>
                    <a:pt x="23" y="308"/>
                  </a:cubicBezTo>
                  <a:cubicBezTo>
                    <a:pt x="18" y="308"/>
                    <a:pt x="18" y="308"/>
                    <a:pt x="18" y="308"/>
                  </a:cubicBezTo>
                  <a:cubicBezTo>
                    <a:pt x="18" y="305"/>
                    <a:pt x="18" y="305"/>
                    <a:pt x="18" y="305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4" y="306"/>
                    <a:pt x="13" y="304"/>
                    <a:pt x="13" y="302"/>
                  </a:cubicBezTo>
                  <a:cubicBezTo>
                    <a:pt x="13" y="301"/>
                    <a:pt x="10" y="299"/>
                    <a:pt x="8" y="303"/>
                  </a:cubicBezTo>
                  <a:cubicBezTo>
                    <a:pt x="8" y="306"/>
                    <a:pt x="8" y="306"/>
                    <a:pt x="8" y="306"/>
                  </a:cubicBezTo>
                  <a:cubicBezTo>
                    <a:pt x="11" y="312"/>
                    <a:pt x="11" y="312"/>
                    <a:pt x="11" y="312"/>
                  </a:cubicBezTo>
                  <a:cubicBezTo>
                    <a:pt x="8" y="314"/>
                    <a:pt x="8" y="314"/>
                    <a:pt x="8" y="314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4" y="313"/>
                    <a:pt x="4" y="313"/>
                    <a:pt x="4" y="313"/>
                  </a:cubicBezTo>
                  <a:cubicBezTo>
                    <a:pt x="9" y="324"/>
                    <a:pt x="9" y="324"/>
                    <a:pt x="9" y="324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17" y="317"/>
                    <a:pt x="17" y="317"/>
                    <a:pt x="17" y="317"/>
                  </a:cubicBezTo>
                  <a:cubicBezTo>
                    <a:pt x="15" y="317"/>
                    <a:pt x="15" y="317"/>
                    <a:pt x="15" y="317"/>
                  </a:cubicBezTo>
                  <a:cubicBezTo>
                    <a:pt x="15" y="313"/>
                    <a:pt x="15" y="313"/>
                    <a:pt x="15" y="313"/>
                  </a:cubicBezTo>
                  <a:lnTo>
                    <a:pt x="17" y="312"/>
                  </a:lnTo>
                  <a:close/>
                  <a:moveTo>
                    <a:pt x="0" y="321"/>
                  </a:moveTo>
                  <a:cubicBezTo>
                    <a:pt x="4" y="319"/>
                    <a:pt x="4" y="319"/>
                    <a:pt x="4" y="319"/>
                  </a:cubicBezTo>
                  <a:cubicBezTo>
                    <a:pt x="2" y="313"/>
                    <a:pt x="2" y="313"/>
                    <a:pt x="2" y="313"/>
                  </a:cubicBezTo>
                  <a:lnTo>
                    <a:pt x="0" y="321"/>
                  </a:lnTo>
                  <a:close/>
                  <a:moveTo>
                    <a:pt x="76" y="309"/>
                  </a:moveTo>
                  <a:cubicBezTo>
                    <a:pt x="74" y="310"/>
                    <a:pt x="75" y="312"/>
                    <a:pt x="75" y="312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4" y="315"/>
                    <a:pt x="74" y="315"/>
                    <a:pt x="74" y="315"/>
                  </a:cubicBezTo>
                  <a:cubicBezTo>
                    <a:pt x="80" y="310"/>
                    <a:pt x="80" y="310"/>
                    <a:pt x="80" y="310"/>
                  </a:cubicBezTo>
                  <a:cubicBezTo>
                    <a:pt x="80" y="310"/>
                    <a:pt x="78" y="308"/>
                    <a:pt x="76" y="309"/>
                  </a:cubicBezTo>
                  <a:close/>
                  <a:moveTo>
                    <a:pt x="70" y="312"/>
                  </a:moveTo>
                  <a:cubicBezTo>
                    <a:pt x="67" y="312"/>
                    <a:pt x="63" y="317"/>
                    <a:pt x="69" y="316"/>
                  </a:cubicBezTo>
                  <a:cubicBezTo>
                    <a:pt x="69" y="316"/>
                    <a:pt x="74" y="312"/>
                    <a:pt x="70" y="312"/>
                  </a:cubicBezTo>
                  <a:close/>
                  <a:moveTo>
                    <a:pt x="228" y="269"/>
                  </a:moveTo>
                  <a:cubicBezTo>
                    <a:pt x="230" y="272"/>
                    <a:pt x="230" y="272"/>
                    <a:pt x="230" y="272"/>
                  </a:cubicBezTo>
                  <a:cubicBezTo>
                    <a:pt x="234" y="270"/>
                    <a:pt x="234" y="270"/>
                    <a:pt x="234" y="270"/>
                  </a:cubicBezTo>
                  <a:cubicBezTo>
                    <a:pt x="233" y="268"/>
                    <a:pt x="233" y="268"/>
                    <a:pt x="233" y="268"/>
                  </a:cubicBezTo>
                  <a:lnTo>
                    <a:pt x="228" y="269"/>
                  </a:lnTo>
                  <a:close/>
                  <a:moveTo>
                    <a:pt x="332" y="67"/>
                  </a:moveTo>
                  <a:cubicBezTo>
                    <a:pt x="329" y="59"/>
                    <a:pt x="329" y="59"/>
                    <a:pt x="329" y="59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9" y="25"/>
                    <a:pt x="294" y="10"/>
                    <a:pt x="290" y="1"/>
                  </a:cubicBezTo>
                  <a:cubicBezTo>
                    <a:pt x="290" y="1"/>
                    <a:pt x="290" y="1"/>
                    <a:pt x="28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85"/>
                    <a:pt x="70" y="81"/>
                    <a:pt x="67" y="83"/>
                  </a:cubicBezTo>
                  <a:cubicBezTo>
                    <a:pt x="63" y="85"/>
                    <a:pt x="65" y="91"/>
                    <a:pt x="65" y="91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4" y="96"/>
                    <a:pt x="63" y="97"/>
                    <a:pt x="63" y="9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62" y="110"/>
                    <a:pt x="61" y="112"/>
                  </a:cubicBezTo>
                  <a:cubicBezTo>
                    <a:pt x="60" y="115"/>
                    <a:pt x="54" y="113"/>
                    <a:pt x="52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5" y="117"/>
                    <a:pt x="43" y="117"/>
                  </a:cubicBezTo>
                  <a:cubicBezTo>
                    <a:pt x="42" y="117"/>
                    <a:pt x="40" y="114"/>
                    <a:pt x="40" y="114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7"/>
                    <a:pt x="40" y="139"/>
                    <a:pt x="40" y="141"/>
                  </a:cubicBezTo>
                  <a:cubicBezTo>
                    <a:pt x="40" y="142"/>
                    <a:pt x="35" y="142"/>
                    <a:pt x="35" y="142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9"/>
                    <a:pt x="32" y="163"/>
                    <a:pt x="33" y="168"/>
                  </a:cubicBezTo>
                  <a:cubicBezTo>
                    <a:pt x="33" y="172"/>
                    <a:pt x="41" y="174"/>
                    <a:pt x="43" y="178"/>
                  </a:cubicBezTo>
                  <a:cubicBezTo>
                    <a:pt x="46" y="183"/>
                    <a:pt x="43" y="189"/>
                    <a:pt x="43" y="189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9"/>
                    <a:pt x="49" y="205"/>
                    <a:pt x="50" y="207"/>
                  </a:cubicBezTo>
                  <a:cubicBezTo>
                    <a:pt x="51" y="210"/>
                    <a:pt x="54" y="214"/>
                    <a:pt x="54" y="214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58" y="239"/>
                    <a:pt x="59" y="243"/>
                    <a:pt x="57" y="246"/>
                  </a:cubicBezTo>
                  <a:cubicBezTo>
                    <a:pt x="54" y="248"/>
                    <a:pt x="58" y="253"/>
                    <a:pt x="58" y="253"/>
                  </a:cubicBezTo>
                  <a:cubicBezTo>
                    <a:pt x="58" y="253"/>
                    <a:pt x="53" y="254"/>
                    <a:pt x="53" y="258"/>
                  </a:cubicBezTo>
                  <a:cubicBezTo>
                    <a:pt x="54" y="262"/>
                    <a:pt x="57" y="265"/>
                    <a:pt x="57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56" y="269"/>
                    <a:pt x="56" y="269"/>
                    <a:pt x="56" y="26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60" y="277"/>
                    <a:pt x="60" y="277"/>
                    <a:pt x="60" y="277"/>
                  </a:cubicBezTo>
                  <a:cubicBezTo>
                    <a:pt x="60" y="277"/>
                    <a:pt x="58" y="279"/>
                    <a:pt x="60" y="283"/>
                  </a:cubicBezTo>
                  <a:cubicBezTo>
                    <a:pt x="62" y="287"/>
                    <a:pt x="64" y="287"/>
                    <a:pt x="64" y="287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7" y="285"/>
                    <a:pt x="67" y="285"/>
                    <a:pt x="67" y="285"/>
                  </a:cubicBezTo>
                  <a:cubicBezTo>
                    <a:pt x="73" y="281"/>
                    <a:pt x="73" y="281"/>
                    <a:pt x="73" y="281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5" y="290"/>
                    <a:pt x="75" y="290"/>
                    <a:pt x="75" y="290"/>
                  </a:cubicBezTo>
                  <a:cubicBezTo>
                    <a:pt x="76" y="286"/>
                    <a:pt x="76" y="286"/>
                    <a:pt x="76" y="286"/>
                  </a:cubicBezTo>
                  <a:cubicBezTo>
                    <a:pt x="81" y="290"/>
                    <a:pt x="81" y="290"/>
                    <a:pt x="81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94" y="293"/>
                    <a:pt x="94" y="293"/>
                    <a:pt x="94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8" y="301"/>
                    <a:pt x="98" y="301"/>
                    <a:pt x="98" y="301"/>
                  </a:cubicBezTo>
                  <a:cubicBezTo>
                    <a:pt x="100" y="303"/>
                    <a:pt x="100" y="303"/>
                    <a:pt x="100" y="303"/>
                  </a:cubicBezTo>
                  <a:cubicBezTo>
                    <a:pt x="107" y="300"/>
                    <a:pt x="107" y="300"/>
                    <a:pt x="107" y="300"/>
                  </a:cubicBezTo>
                  <a:cubicBezTo>
                    <a:pt x="114" y="294"/>
                    <a:pt x="114" y="294"/>
                    <a:pt x="114" y="294"/>
                  </a:cubicBezTo>
                  <a:cubicBezTo>
                    <a:pt x="115" y="295"/>
                    <a:pt x="115" y="295"/>
                    <a:pt x="115" y="295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0" y="313"/>
                    <a:pt x="120" y="313"/>
                    <a:pt x="120" y="313"/>
                  </a:cubicBezTo>
                  <a:cubicBezTo>
                    <a:pt x="113" y="319"/>
                    <a:pt x="113" y="319"/>
                    <a:pt x="113" y="319"/>
                  </a:cubicBezTo>
                  <a:cubicBezTo>
                    <a:pt x="114" y="321"/>
                    <a:pt x="114" y="321"/>
                    <a:pt x="114" y="321"/>
                  </a:cubicBezTo>
                  <a:cubicBezTo>
                    <a:pt x="119" y="321"/>
                    <a:pt x="119" y="321"/>
                    <a:pt x="119" y="321"/>
                  </a:cubicBezTo>
                  <a:cubicBezTo>
                    <a:pt x="122" y="317"/>
                    <a:pt x="122" y="317"/>
                    <a:pt x="122" y="317"/>
                  </a:cubicBezTo>
                  <a:cubicBezTo>
                    <a:pt x="122" y="317"/>
                    <a:pt x="124" y="319"/>
                    <a:pt x="124" y="321"/>
                  </a:cubicBezTo>
                  <a:cubicBezTo>
                    <a:pt x="125" y="324"/>
                    <a:pt x="115" y="329"/>
                    <a:pt x="115" y="329"/>
                  </a:cubicBezTo>
                  <a:cubicBezTo>
                    <a:pt x="126" y="326"/>
                    <a:pt x="126" y="326"/>
                    <a:pt x="126" y="326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44" y="315"/>
                    <a:pt x="144" y="315"/>
                    <a:pt x="144" y="315"/>
                  </a:cubicBezTo>
                  <a:cubicBezTo>
                    <a:pt x="152" y="309"/>
                    <a:pt x="152" y="309"/>
                    <a:pt x="152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66" y="310"/>
                    <a:pt x="166" y="310"/>
                    <a:pt x="166" y="310"/>
                  </a:cubicBezTo>
                  <a:cubicBezTo>
                    <a:pt x="169" y="308"/>
                    <a:pt x="169" y="308"/>
                    <a:pt x="169" y="308"/>
                  </a:cubicBezTo>
                  <a:cubicBezTo>
                    <a:pt x="169" y="300"/>
                    <a:pt x="169" y="300"/>
                    <a:pt x="169" y="300"/>
                  </a:cubicBezTo>
                  <a:cubicBezTo>
                    <a:pt x="184" y="293"/>
                    <a:pt x="184" y="293"/>
                    <a:pt x="184" y="293"/>
                  </a:cubicBezTo>
                  <a:cubicBezTo>
                    <a:pt x="185" y="290"/>
                    <a:pt x="185" y="290"/>
                    <a:pt x="185" y="290"/>
                  </a:cubicBezTo>
                  <a:cubicBezTo>
                    <a:pt x="198" y="284"/>
                    <a:pt x="198" y="284"/>
                    <a:pt x="198" y="284"/>
                  </a:cubicBezTo>
                  <a:cubicBezTo>
                    <a:pt x="198" y="277"/>
                    <a:pt x="198" y="277"/>
                    <a:pt x="198" y="277"/>
                  </a:cubicBezTo>
                  <a:cubicBezTo>
                    <a:pt x="198" y="277"/>
                    <a:pt x="200" y="283"/>
                    <a:pt x="204" y="283"/>
                  </a:cubicBezTo>
                  <a:cubicBezTo>
                    <a:pt x="207" y="283"/>
                    <a:pt x="211" y="281"/>
                    <a:pt x="211" y="281"/>
                  </a:cubicBezTo>
                  <a:cubicBezTo>
                    <a:pt x="208" y="279"/>
                    <a:pt x="208" y="279"/>
                    <a:pt x="208" y="279"/>
                  </a:cubicBezTo>
                  <a:cubicBezTo>
                    <a:pt x="209" y="275"/>
                    <a:pt x="209" y="275"/>
                    <a:pt x="209" y="275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14" y="277"/>
                    <a:pt x="214" y="277"/>
                    <a:pt x="214" y="277"/>
                  </a:cubicBezTo>
                  <a:cubicBezTo>
                    <a:pt x="208" y="268"/>
                    <a:pt x="208" y="268"/>
                    <a:pt x="208" y="268"/>
                  </a:cubicBezTo>
                  <a:cubicBezTo>
                    <a:pt x="208" y="268"/>
                    <a:pt x="217" y="274"/>
                    <a:pt x="223" y="272"/>
                  </a:cubicBezTo>
                  <a:cubicBezTo>
                    <a:pt x="227" y="269"/>
                    <a:pt x="225" y="266"/>
                    <a:pt x="225" y="266"/>
                  </a:cubicBezTo>
                  <a:cubicBezTo>
                    <a:pt x="231" y="265"/>
                    <a:pt x="231" y="265"/>
                    <a:pt x="231" y="265"/>
                  </a:cubicBezTo>
                  <a:cubicBezTo>
                    <a:pt x="236" y="263"/>
                    <a:pt x="236" y="263"/>
                    <a:pt x="236" y="26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46" y="257"/>
                    <a:pt x="246" y="257"/>
                    <a:pt x="246" y="257"/>
                  </a:cubicBezTo>
                  <a:cubicBezTo>
                    <a:pt x="256" y="258"/>
                    <a:pt x="256" y="258"/>
                    <a:pt x="256" y="258"/>
                  </a:cubicBezTo>
                  <a:cubicBezTo>
                    <a:pt x="267" y="253"/>
                    <a:pt x="267" y="253"/>
                    <a:pt x="267" y="253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75" y="236"/>
                    <a:pt x="275" y="236"/>
                    <a:pt x="275" y="236"/>
                  </a:cubicBezTo>
                  <a:cubicBezTo>
                    <a:pt x="286" y="221"/>
                    <a:pt x="286" y="221"/>
                    <a:pt x="286" y="221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4" y="195"/>
                    <a:pt x="309" y="182"/>
                    <a:pt x="312" y="176"/>
                  </a:cubicBezTo>
                  <a:cubicBezTo>
                    <a:pt x="315" y="171"/>
                    <a:pt x="323" y="151"/>
                    <a:pt x="326" y="140"/>
                  </a:cubicBezTo>
                  <a:cubicBezTo>
                    <a:pt x="329" y="128"/>
                    <a:pt x="338" y="115"/>
                    <a:pt x="338" y="115"/>
                  </a:cubicBezTo>
                  <a:cubicBezTo>
                    <a:pt x="338" y="115"/>
                    <a:pt x="340" y="111"/>
                    <a:pt x="341" y="107"/>
                  </a:cubicBezTo>
                  <a:cubicBezTo>
                    <a:pt x="343" y="103"/>
                    <a:pt x="345" y="79"/>
                    <a:pt x="345" y="73"/>
                  </a:cubicBezTo>
                  <a:cubicBezTo>
                    <a:pt x="344" y="67"/>
                    <a:pt x="332" y="67"/>
                    <a:pt x="332" y="67"/>
                  </a:cubicBezTo>
                  <a:close/>
                  <a:moveTo>
                    <a:pt x="207" y="289"/>
                  </a:moveTo>
                  <a:cubicBezTo>
                    <a:pt x="210" y="285"/>
                    <a:pt x="210" y="285"/>
                    <a:pt x="210" y="285"/>
                  </a:cubicBezTo>
                  <a:cubicBezTo>
                    <a:pt x="206" y="286"/>
                    <a:pt x="206" y="286"/>
                    <a:pt x="206" y="286"/>
                  </a:cubicBezTo>
                  <a:lnTo>
                    <a:pt x="207" y="289"/>
                  </a:lnTo>
                  <a:close/>
                  <a:moveTo>
                    <a:pt x="223" y="273"/>
                  </a:moveTo>
                  <a:cubicBezTo>
                    <a:pt x="228" y="274"/>
                    <a:pt x="228" y="274"/>
                    <a:pt x="228" y="274"/>
                  </a:cubicBezTo>
                  <a:cubicBezTo>
                    <a:pt x="226" y="271"/>
                    <a:pt x="226" y="271"/>
                    <a:pt x="226" y="271"/>
                  </a:cubicBezTo>
                  <a:lnTo>
                    <a:pt x="223" y="273"/>
                  </a:lnTo>
                  <a:close/>
                  <a:moveTo>
                    <a:pt x="83" y="312"/>
                  </a:moveTo>
                  <a:cubicBezTo>
                    <a:pt x="85" y="311"/>
                    <a:pt x="85" y="311"/>
                    <a:pt x="85" y="311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2" y="309"/>
                    <a:pt x="82" y="309"/>
                    <a:pt x="82" y="309"/>
                  </a:cubicBezTo>
                  <a:lnTo>
                    <a:pt x="83" y="312"/>
                  </a:lnTo>
                  <a:close/>
                  <a:moveTo>
                    <a:pt x="74" y="294"/>
                  </a:moveTo>
                  <a:cubicBezTo>
                    <a:pt x="75" y="295"/>
                    <a:pt x="75" y="295"/>
                    <a:pt x="75" y="295"/>
                  </a:cubicBezTo>
                  <a:cubicBezTo>
                    <a:pt x="73" y="298"/>
                    <a:pt x="73" y="298"/>
                    <a:pt x="73" y="298"/>
                  </a:cubicBezTo>
                  <a:cubicBezTo>
                    <a:pt x="75" y="298"/>
                    <a:pt x="75" y="298"/>
                    <a:pt x="75" y="298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81" y="296"/>
                    <a:pt x="81" y="296"/>
                    <a:pt x="81" y="296"/>
                  </a:cubicBezTo>
                  <a:cubicBezTo>
                    <a:pt x="76" y="293"/>
                    <a:pt x="76" y="293"/>
                    <a:pt x="76" y="293"/>
                  </a:cubicBezTo>
                  <a:lnTo>
                    <a:pt x="74" y="294"/>
                  </a:lnTo>
                  <a:close/>
                  <a:moveTo>
                    <a:pt x="138" y="322"/>
                  </a:moveTo>
                  <a:cubicBezTo>
                    <a:pt x="138" y="319"/>
                    <a:pt x="138" y="319"/>
                    <a:pt x="138" y="319"/>
                  </a:cubicBezTo>
                  <a:cubicBezTo>
                    <a:pt x="133" y="321"/>
                    <a:pt x="133" y="321"/>
                    <a:pt x="133" y="321"/>
                  </a:cubicBezTo>
                  <a:lnTo>
                    <a:pt x="138" y="322"/>
                  </a:lnTo>
                  <a:close/>
                  <a:moveTo>
                    <a:pt x="112" y="299"/>
                  </a:moveTo>
                  <a:cubicBezTo>
                    <a:pt x="111" y="298"/>
                    <a:pt x="111" y="298"/>
                    <a:pt x="111" y="298"/>
                  </a:cubicBezTo>
                  <a:cubicBezTo>
                    <a:pt x="109" y="302"/>
                    <a:pt x="109" y="302"/>
                    <a:pt x="109" y="302"/>
                  </a:cubicBezTo>
                  <a:cubicBezTo>
                    <a:pt x="105" y="303"/>
                    <a:pt x="105" y="303"/>
                    <a:pt x="105" y="303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6" y="310"/>
                    <a:pt x="96" y="310"/>
                    <a:pt x="96" y="310"/>
                  </a:cubicBezTo>
                  <a:cubicBezTo>
                    <a:pt x="99" y="310"/>
                    <a:pt x="99" y="310"/>
                    <a:pt x="99" y="310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9"/>
                    <a:pt x="96" y="319"/>
                    <a:pt x="96" y="319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8" y="316"/>
                    <a:pt x="108" y="316"/>
                    <a:pt x="108" y="316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10" y="304"/>
                    <a:pt x="110" y="304"/>
                    <a:pt x="110" y="304"/>
                  </a:cubicBezTo>
                  <a:lnTo>
                    <a:pt x="112" y="299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9" name="Freeform 204" descr="© INSCALE GmbH, 18.06.2010"/>
            <p:cNvSpPr>
              <a:spLocks noEditPoints="1"/>
            </p:cNvSpPr>
            <p:nvPr/>
          </p:nvSpPr>
          <p:spPr bwMode="auto">
            <a:xfrm>
              <a:off x="2381" y="507"/>
              <a:ext cx="538" cy="1120"/>
            </a:xfrm>
            <a:custGeom>
              <a:avLst/>
              <a:gdLst>
                <a:gd name="T0" fmla="*/ 21065 w 310"/>
                <a:gd name="T1" fmla="*/ 30469 h 647"/>
                <a:gd name="T2" fmla="*/ 21471 w 310"/>
                <a:gd name="T3" fmla="*/ 30403 h 647"/>
                <a:gd name="T4" fmla="*/ 20808 w 310"/>
                <a:gd name="T5" fmla="*/ 29676 h 647"/>
                <a:gd name="T6" fmla="*/ 20501 w 310"/>
                <a:gd name="T7" fmla="*/ 30766 h 647"/>
                <a:gd name="T8" fmla="*/ 1088 w 310"/>
                <a:gd name="T9" fmla="*/ 38530 h 647"/>
                <a:gd name="T10" fmla="*/ 17020 w 310"/>
                <a:gd name="T11" fmla="*/ 41997 h 647"/>
                <a:gd name="T12" fmla="*/ 15651 w 310"/>
                <a:gd name="T13" fmla="*/ 45866 h 647"/>
                <a:gd name="T14" fmla="*/ 16971 w 310"/>
                <a:gd name="T15" fmla="*/ 43884 h 647"/>
                <a:gd name="T16" fmla="*/ 17355 w 310"/>
                <a:gd name="T17" fmla="*/ 41466 h 647"/>
                <a:gd name="T18" fmla="*/ 1343 w 310"/>
                <a:gd name="T19" fmla="*/ 37079 h 647"/>
                <a:gd name="T20" fmla="*/ 19587 w 310"/>
                <a:gd name="T21" fmla="*/ 32241 h 647"/>
                <a:gd name="T22" fmla="*/ 20385 w 310"/>
                <a:gd name="T23" fmla="*/ 39821 h 647"/>
                <a:gd name="T24" fmla="*/ 21017 w 310"/>
                <a:gd name="T25" fmla="*/ 42437 h 647"/>
                <a:gd name="T26" fmla="*/ 21471 w 310"/>
                <a:gd name="T27" fmla="*/ 41923 h 647"/>
                <a:gd name="T28" fmla="*/ 22289 w 310"/>
                <a:gd name="T29" fmla="*/ 38935 h 647"/>
                <a:gd name="T30" fmla="*/ 19096 w 310"/>
                <a:gd name="T31" fmla="*/ 33385 h 647"/>
                <a:gd name="T32" fmla="*/ 16454 w 310"/>
                <a:gd name="T33" fmla="*/ 35809 h 647"/>
                <a:gd name="T34" fmla="*/ 17872 w 310"/>
                <a:gd name="T35" fmla="*/ 13646 h 647"/>
                <a:gd name="T36" fmla="*/ 20250 w 310"/>
                <a:gd name="T37" fmla="*/ 25573 h 647"/>
                <a:gd name="T38" fmla="*/ 20250 w 310"/>
                <a:gd name="T39" fmla="*/ 25365 h 647"/>
                <a:gd name="T40" fmla="*/ 23523 w 310"/>
                <a:gd name="T41" fmla="*/ 37022 h 647"/>
                <a:gd name="T42" fmla="*/ 16971 w 310"/>
                <a:gd name="T43" fmla="*/ 18547 h 647"/>
                <a:gd name="T44" fmla="*/ 20808 w 310"/>
                <a:gd name="T45" fmla="*/ 25729 h 647"/>
                <a:gd name="T46" fmla="*/ 23523 w 310"/>
                <a:gd name="T47" fmla="*/ 37317 h 647"/>
                <a:gd name="T48" fmla="*/ 24101 w 310"/>
                <a:gd name="T49" fmla="*/ 6697 h 647"/>
                <a:gd name="T50" fmla="*/ 25364 w 310"/>
                <a:gd name="T51" fmla="*/ 2655 h 647"/>
                <a:gd name="T52" fmla="*/ 24746 w 310"/>
                <a:gd name="T53" fmla="*/ 0 h 647"/>
                <a:gd name="T54" fmla="*/ 7293 w 310"/>
                <a:gd name="T55" fmla="*/ 6841 h 647"/>
                <a:gd name="T56" fmla="*/ 2714 w 310"/>
                <a:gd name="T57" fmla="*/ 14248 h 647"/>
                <a:gd name="T58" fmla="*/ 3355 w 310"/>
                <a:gd name="T59" fmla="*/ 23068 h 647"/>
                <a:gd name="T60" fmla="*/ 2048 w 310"/>
                <a:gd name="T61" fmla="*/ 31538 h 647"/>
                <a:gd name="T62" fmla="*/ 446 w 310"/>
                <a:gd name="T63" fmla="*/ 35809 h 647"/>
                <a:gd name="T64" fmla="*/ 816 w 310"/>
                <a:gd name="T65" fmla="*/ 36948 h 647"/>
                <a:gd name="T66" fmla="*/ 1416 w 310"/>
                <a:gd name="T67" fmla="*/ 39821 h 647"/>
                <a:gd name="T68" fmla="*/ 3035 w 310"/>
                <a:gd name="T69" fmla="*/ 42482 h 647"/>
                <a:gd name="T70" fmla="*/ 5267 w 310"/>
                <a:gd name="T71" fmla="*/ 46199 h 647"/>
                <a:gd name="T72" fmla="*/ 3936 w 310"/>
                <a:gd name="T73" fmla="*/ 47732 h 647"/>
                <a:gd name="T74" fmla="*/ 5463 w 310"/>
                <a:gd name="T75" fmla="*/ 51748 h 647"/>
                <a:gd name="T76" fmla="*/ 9731 w 310"/>
                <a:gd name="T77" fmla="*/ 50642 h 647"/>
                <a:gd name="T78" fmla="*/ 14186 w 310"/>
                <a:gd name="T79" fmla="*/ 47966 h 647"/>
                <a:gd name="T80" fmla="*/ 15685 w 310"/>
                <a:gd name="T81" fmla="*/ 42169 h 647"/>
                <a:gd name="T82" fmla="*/ 15685 w 310"/>
                <a:gd name="T83" fmla="*/ 38161 h 647"/>
                <a:gd name="T84" fmla="*/ 15791 w 310"/>
                <a:gd name="T85" fmla="*/ 35485 h 647"/>
                <a:gd name="T86" fmla="*/ 16786 w 310"/>
                <a:gd name="T87" fmla="*/ 34086 h 647"/>
                <a:gd name="T88" fmla="*/ 18577 w 310"/>
                <a:gd name="T89" fmla="*/ 31973 h 647"/>
                <a:gd name="T90" fmla="*/ 20165 w 310"/>
                <a:gd name="T91" fmla="*/ 31213 h 647"/>
                <a:gd name="T92" fmla="*/ 21966 w 310"/>
                <a:gd name="T93" fmla="*/ 28042 h 647"/>
                <a:gd name="T94" fmla="*/ 19909 w 310"/>
                <a:gd name="T95" fmla="*/ 25622 h 647"/>
                <a:gd name="T96" fmla="*/ 17539 w 310"/>
                <a:gd name="T97" fmla="*/ 23840 h 647"/>
                <a:gd name="T98" fmla="*/ 15864 w 310"/>
                <a:gd name="T99" fmla="*/ 20179 h 647"/>
                <a:gd name="T100" fmla="*/ 16232 w 310"/>
                <a:gd name="T101" fmla="*/ 17077 h 647"/>
                <a:gd name="T102" fmla="*/ 16119 w 310"/>
                <a:gd name="T103" fmla="*/ 14539 h 647"/>
                <a:gd name="T104" fmla="*/ 17462 w 310"/>
                <a:gd name="T105" fmla="*/ 13374 h 647"/>
                <a:gd name="T106" fmla="*/ 18499 w 310"/>
                <a:gd name="T107" fmla="*/ 11673 h 647"/>
                <a:gd name="T108" fmla="*/ 19158 w 310"/>
                <a:gd name="T109" fmla="*/ 9933 h 647"/>
                <a:gd name="T110" fmla="*/ 21471 w 310"/>
                <a:gd name="T111" fmla="*/ 8932 h 647"/>
                <a:gd name="T112" fmla="*/ 22879 w 310"/>
                <a:gd name="T113" fmla="*/ 7075 h 647"/>
                <a:gd name="T114" fmla="*/ 24620 w 310"/>
                <a:gd name="T115" fmla="*/ 4058 h 6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647"/>
                <a:gd name="T176" fmla="*/ 310 w 310"/>
                <a:gd name="T177" fmla="*/ 647 h 6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647">
                  <a:moveTo>
                    <a:pt x="266" y="358"/>
                  </a:moveTo>
                  <a:cubicBezTo>
                    <a:pt x="265" y="355"/>
                    <a:pt x="265" y="355"/>
                    <a:pt x="265" y="355"/>
                  </a:cubicBezTo>
                  <a:cubicBezTo>
                    <a:pt x="259" y="358"/>
                    <a:pt x="259" y="358"/>
                    <a:pt x="259" y="358"/>
                  </a:cubicBezTo>
                  <a:cubicBezTo>
                    <a:pt x="262" y="360"/>
                    <a:pt x="262" y="360"/>
                    <a:pt x="262" y="360"/>
                  </a:cubicBezTo>
                  <a:lnTo>
                    <a:pt x="266" y="358"/>
                  </a:lnTo>
                  <a:close/>
                  <a:moveTo>
                    <a:pt x="243" y="378"/>
                  </a:moveTo>
                  <a:cubicBezTo>
                    <a:pt x="255" y="379"/>
                    <a:pt x="255" y="379"/>
                    <a:pt x="255" y="379"/>
                  </a:cubicBezTo>
                  <a:cubicBezTo>
                    <a:pt x="256" y="378"/>
                    <a:pt x="256" y="378"/>
                    <a:pt x="256" y="378"/>
                  </a:cubicBezTo>
                  <a:cubicBezTo>
                    <a:pt x="254" y="374"/>
                    <a:pt x="254" y="374"/>
                    <a:pt x="254" y="374"/>
                  </a:cubicBezTo>
                  <a:cubicBezTo>
                    <a:pt x="251" y="373"/>
                    <a:pt x="251" y="373"/>
                    <a:pt x="251" y="373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9" y="376"/>
                    <a:pt x="249" y="376"/>
                    <a:pt x="249" y="376"/>
                  </a:cubicBezTo>
                  <a:cubicBezTo>
                    <a:pt x="243" y="376"/>
                    <a:pt x="243" y="376"/>
                    <a:pt x="243" y="376"/>
                  </a:cubicBezTo>
                  <a:lnTo>
                    <a:pt x="243" y="378"/>
                  </a:lnTo>
                  <a:close/>
                  <a:moveTo>
                    <a:pt x="258" y="378"/>
                  </a:moveTo>
                  <a:cubicBezTo>
                    <a:pt x="261" y="377"/>
                    <a:pt x="261" y="377"/>
                    <a:pt x="261" y="377"/>
                  </a:cubicBezTo>
                  <a:cubicBezTo>
                    <a:pt x="258" y="374"/>
                    <a:pt x="258" y="374"/>
                    <a:pt x="258" y="374"/>
                  </a:cubicBezTo>
                  <a:lnTo>
                    <a:pt x="258" y="378"/>
                  </a:lnTo>
                  <a:close/>
                  <a:moveTo>
                    <a:pt x="249" y="399"/>
                  </a:moveTo>
                  <a:cubicBezTo>
                    <a:pt x="253" y="392"/>
                    <a:pt x="253" y="392"/>
                    <a:pt x="253" y="392"/>
                  </a:cubicBezTo>
                  <a:cubicBezTo>
                    <a:pt x="250" y="391"/>
                    <a:pt x="250" y="391"/>
                    <a:pt x="250" y="391"/>
                  </a:cubicBezTo>
                  <a:cubicBezTo>
                    <a:pt x="246" y="397"/>
                    <a:pt x="246" y="397"/>
                    <a:pt x="246" y="397"/>
                  </a:cubicBezTo>
                  <a:lnTo>
                    <a:pt x="249" y="399"/>
                  </a:lnTo>
                  <a:close/>
                  <a:moveTo>
                    <a:pt x="253" y="368"/>
                  </a:moveTo>
                  <a:cubicBezTo>
                    <a:pt x="258" y="365"/>
                    <a:pt x="258" y="365"/>
                    <a:pt x="258" y="365"/>
                  </a:cubicBezTo>
                  <a:cubicBezTo>
                    <a:pt x="254" y="363"/>
                    <a:pt x="254" y="363"/>
                    <a:pt x="254" y="363"/>
                  </a:cubicBezTo>
                  <a:lnTo>
                    <a:pt x="253" y="368"/>
                  </a:lnTo>
                  <a:close/>
                  <a:moveTo>
                    <a:pt x="245" y="401"/>
                  </a:moveTo>
                  <a:cubicBezTo>
                    <a:pt x="244" y="404"/>
                    <a:pt x="245" y="406"/>
                    <a:pt x="247" y="404"/>
                  </a:cubicBezTo>
                  <a:cubicBezTo>
                    <a:pt x="249" y="401"/>
                    <a:pt x="246" y="399"/>
                    <a:pt x="245" y="401"/>
                  </a:cubicBezTo>
                  <a:close/>
                  <a:moveTo>
                    <a:pt x="251" y="380"/>
                  </a:moveTo>
                  <a:cubicBezTo>
                    <a:pt x="249" y="381"/>
                    <a:pt x="249" y="381"/>
                    <a:pt x="249" y="381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51" y="384"/>
                    <a:pt x="251" y="384"/>
                    <a:pt x="251" y="384"/>
                  </a:cubicBezTo>
                  <a:lnTo>
                    <a:pt x="251" y="380"/>
                  </a:lnTo>
                  <a:close/>
                  <a:moveTo>
                    <a:pt x="20" y="475"/>
                  </a:moveTo>
                  <a:cubicBezTo>
                    <a:pt x="19" y="471"/>
                    <a:pt x="19" y="471"/>
                    <a:pt x="19" y="471"/>
                  </a:cubicBezTo>
                  <a:cubicBezTo>
                    <a:pt x="11" y="473"/>
                    <a:pt x="11" y="473"/>
                    <a:pt x="11" y="473"/>
                  </a:cubicBezTo>
                  <a:cubicBezTo>
                    <a:pt x="13" y="476"/>
                    <a:pt x="13" y="476"/>
                    <a:pt x="13" y="476"/>
                  </a:cubicBezTo>
                  <a:cubicBezTo>
                    <a:pt x="13" y="478"/>
                    <a:pt x="13" y="478"/>
                    <a:pt x="13" y="478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17" y="475"/>
                    <a:pt x="17" y="475"/>
                    <a:pt x="17" y="475"/>
                  </a:cubicBezTo>
                  <a:lnTo>
                    <a:pt x="20" y="475"/>
                  </a:lnTo>
                  <a:close/>
                  <a:moveTo>
                    <a:pt x="211" y="508"/>
                  </a:moveTo>
                  <a:cubicBezTo>
                    <a:pt x="207" y="513"/>
                    <a:pt x="207" y="513"/>
                    <a:pt x="207" y="513"/>
                  </a:cubicBezTo>
                  <a:cubicBezTo>
                    <a:pt x="208" y="519"/>
                    <a:pt x="208" y="519"/>
                    <a:pt x="208" y="519"/>
                  </a:cubicBezTo>
                  <a:cubicBezTo>
                    <a:pt x="207" y="519"/>
                    <a:pt x="207" y="519"/>
                    <a:pt x="207" y="519"/>
                  </a:cubicBezTo>
                  <a:cubicBezTo>
                    <a:pt x="207" y="521"/>
                    <a:pt x="207" y="521"/>
                    <a:pt x="207" y="521"/>
                  </a:cubicBezTo>
                  <a:cubicBezTo>
                    <a:pt x="205" y="531"/>
                    <a:pt x="205" y="531"/>
                    <a:pt x="205" y="531"/>
                  </a:cubicBezTo>
                  <a:cubicBezTo>
                    <a:pt x="202" y="532"/>
                    <a:pt x="202" y="532"/>
                    <a:pt x="202" y="532"/>
                  </a:cubicBezTo>
                  <a:cubicBezTo>
                    <a:pt x="200" y="540"/>
                    <a:pt x="200" y="540"/>
                    <a:pt x="200" y="540"/>
                  </a:cubicBezTo>
                  <a:cubicBezTo>
                    <a:pt x="198" y="540"/>
                    <a:pt x="198" y="540"/>
                    <a:pt x="198" y="540"/>
                  </a:cubicBezTo>
                  <a:cubicBezTo>
                    <a:pt x="198" y="540"/>
                    <a:pt x="195" y="545"/>
                    <a:pt x="194" y="549"/>
                  </a:cubicBezTo>
                  <a:cubicBezTo>
                    <a:pt x="193" y="552"/>
                    <a:pt x="194" y="555"/>
                    <a:pt x="193" y="556"/>
                  </a:cubicBezTo>
                  <a:cubicBezTo>
                    <a:pt x="193" y="558"/>
                    <a:pt x="190" y="560"/>
                    <a:pt x="190" y="564"/>
                  </a:cubicBezTo>
                  <a:cubicBezTo>
                    <a:pt x="190" y="569"/>
                    <a:pt x="190" y="569"/>
                    <a:pt x="190" y="569"/>
                  </a:cubicBezTo>
                  <a:cubicBezTo>
                    <a:pt x="193" y="571"/>
                    <a:pt x="193" y="571"/>
                    <a:pt x="193" y="571"/>
                  </a:cubicBezTo>
                  <a:cubicBezTo>
                    <a:pt x="192" y="584"/>
                    <a:pt x="192" y="584"/>
                    <a:pt x="192" y="584"/>
                  </a:cubicBezTo>
                  <a:cubicBezTo>
                    <a:pt x="192" y="584"/>
                    <a:pt x="196" y="581"/>
                    <a:pt x="197" y="578"/>
                  </a:cubicBezTo>
                  <a:cubicBezTo>
                    <a:pt x="198" y="573"/>
                    <a:pt x="197" y="572"/>
                    <a:pt x="197" y="570"/>
                  </a:cubicBezTo>
                  <a:cubicBezTo>
                    <a:pt x="197" y="568"/>
                    <a:pt x="199" y="565"/>
                    <a:pt x="200" y="563"/>
                  </a:cubicBezTo>
                  <a:cubicBezTo>
                    <a:pt x="201" y="561"/>
                    <a:pt x="200" y="555"/>
                    <a:pt x="200" y="555"/>
                  </a:cubicBezTo>
                  <a:cubicBezTo>
                    <a:pt x="204" y="544"/>
                    <a:pt x="204" y="544"/>
                    <a:pt x="204" y="544"/>
                  </a:cubicBezTo>
                  <a:cubicBezTo>
                    <a:pt x="206" y="544"/>
                    <a:pt x="206" y="544"/>
                    <a:pt x="206" y="544"/>
                  </a:cubicBezTo>
                  <a:cubicBezTo>
                    <a:pt x="208" y="536"/>
                    <a:pt x="208" y="536"/>
                    <a:pt x="208" y="536"/>
                  </a:cubicBezTo>
                  <a:cubicBezTo>
                    <a:pt x="207" y="533"/>
                    <a:pt x="207" y="533"/>
                    <a:pt x="207" y="533"/>
                  </a:cubicBezTo>
                  <a:cubicBezTo>
                    <a:pt x="209" y="531"/>
                    <a:pt x="209" y="531"/>
                    <a:pt x="209" y="531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10" y="527"/>
                    <a:pt x="210" y="527"/>
                    <a:pt x="210" y="527"/>
                  </a:cubicBezTo>
                  <a:cubicBezTo>
                    <a:pt x="209" y="525"/>
                    <a:pt x="209" y="525"/>
                    <a:pt x="209" y="525"/>
                  </a:cubicBezTo>
                  <a:cubicBezTo>
                    <a:pt x="212" y="520"/>
                    <a:pt x="212" y="520"/>
                    <a:pt x="212" y="520"/>
                  </a:cubicBezTo>
                  <a:cubicBezTo>
                    <a:pt x="211" y="514"/>
                    <a:pt x="211" y="514"/>
                    <a:pt x="211" y="514"/>
                  </a:cubicBezTo>
                  <a:cubicBezTo>
                    <a:pt x="214" y="511"/>
                    <a:pt x="214" y="511"/>
                    <a:pt x="214" y="511"/>
                  </a:cubicBezTo>
                  <a:lnTo>
                    <a:pt x="211" y="508"/>
                  </a:lnTo>
                  <a:close/>
                  <a:moveTo>
                    <a:pt x="14" y="466"/>
                  </a:moveTo>
                  <a:cubicBezTo>
                    <a:pt x="21" y="467"/>
                    <a:pt x="21" y="467"/>
                    <a:pt x="21" y="467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19" y="457"/>
                    <a:pt x="19" y="457"/>
                    <a:pt x="19" y="457"/>
                  </a:cubicBezTo>
                  <a:cubicBezTo>
                    <a:pt x="17" y="460"/>
                    <a:pt x="17" y="460"/>
                    <a:pt x="17" y="460"/>
                  </a:cubicBezTo>
                  <a:cubicBezTo>
                    <a:pt x="16" y="460"/>
                    <a:pt x="16" y="460"/>
                    <a:pt x="16" y="460"/>
                  </a:cubicBezTo>
                  <a:cubicBezTo>
                    <a:pt x="8" y="468"/>
                    <a:pt x="8" y="468"/>
                    <a:pt x="8" y="468"/>
                  </a:cubicBezTo>
                  <a:cubicBezTo>
                    <a:pt x="14" y="469"/>
                    <a:pt x="14" y="469"/>
                    <a:pt x="14" y="469"/>
                  </a:cubicBezTo>
                  <a:lnTo>
                    <a:pt x="14" y="466"/>
                  </a:lnTo>
                  <a:close/>
                  <a:moveTo>
                    <a:pt x="238" y="400"/>
                  </a:moveTo>
                  <a:cubicBezTo>
                    <a:pt x="241" y="401"/>
                    <a:pt x="241" y="401"/>
                    <a:pt x="241" y="401"/>
                  </a:cubicBezTo>
                  <a:cubicBezTo>
                    <a:pt x="243" y="397"/>
                    <a:pt x="243" y="397"/>
                    <a:pt x="243" y="397"/>
                  </a:cubicBezTo>
                  <a:cubicBezTo>
                    <a:pt x="242" y="397"/>
                    <a:pt x="242" y="397"/>
                    <a:pt x="242" y="397"/>
                  </a:cubicBezTo>
                  <a:lnTo>
                    <a:pt x="238" y="400"/>
                  </a:lnTo>
                  <a:close/>
                  <a:moveTo>
                    <a:pt x="272" y="467"/>
                  </a:moveTo>
                  <a:cubicBezTo>
                    <a:pt x="270" y="472"/>
                    <a:pt x="270" y="472"/>
                    <a:pt x="270" y="472"/>
                  </a:cubicBezTo>
                  <a:cubicBezTo>
                    <a:pt x="270" y="467"/>
                    <a:pt x="270" y="467"/>
                    <a:pt x="270" y="467"/>
                  </a:cubicBezTo>
                  <a:cubicBezTo>
                    <a:pt x="270" y="467"/>
                    <a:pt x="267" y="467"/>
                    <a:pt x="266" y="468"/>
                  </a:cubicBezTo>
                  <a:cubicBezTo>
                    <a:pt x="264" y="469"/>
                    <a:pt x="263" y="472"/>
                    <a:pt x="263" y="472"/>
                  </a:cubicBezTo>
                  <a:cubicBezTo>
                    <a:pt x="263" y="472"/>
                    <a:pt x="262" y="471"/>
                    <a:pt x="259" y="474"/>
                  </a:cubicBezTo>
                  <a:cubicBezTo>
                    <a:pt x="257" y="477"/>
                    <a:pt x="253" y="487"/>
                    <a:pt x="253" y="487"/>
                  </a:cubicBezTo>
                  <a:cubicBezTo>
                    <a:pt x="253" y="487"/>
                    <a:pt x="248" y="489"/>
                    <a:pt x="248" y="494"/>
                  </a:cubicBezTo>
                  <a:cubicBezTo>
                    <a:pt x="247" y="501"/>
                    <a:pt x="253" y="501"/>
                    <a:pt x="253" y="505"/>
                  </a:cubicBezTo>
                  <a:cubicBezTo>
                    <a:pt x="251" y="510"/>
                    <a:pt x="249" y="511"/>
                    <a:pt x="249" y="511"/>
                  </a:cubicBezTo>
                  <a:cubicBezTo>
                    <a:pt x="251" y="513"/>
                    <a:pt x="251" y="513"/>
                    <a:pt x="251" y="513"/>
                  </a:cubicBezTo>
                  <a:cubicBezTo>
                    <a:pt x="251" y="520"/>
                    <a:pt x="251" y="520"/>
                    <a:pt x="251" y="520"/>
                  </a:cubicBezTo>
                  <a:cubicBezTo>
                    <a:pt x="254" y="521"/>
                    <a:pt x="254" y="521"/>
                    <a:pt x="254" y="521"/>
                  </a:cubicBezTo>
                  <a:cubicBezTo>
                    <a:pt x="254" y="524"/>
                    <a:pt x="254" y="524"/>
                    <a:pt x="254" y="524"/>
                  </a:cubicBezTo>
                  <a:cubicBezTo>
                    <a:pt x="254" y="524"/>
                    <a:pt x="257" y="523"/>
                    <a:pt x="257" y="524"/>
                  </a:cubicBezTo>
                  <a:cubicBezTo>
                    <a:pt x="257" y="525"/>
                    <a:pt x="255" y="526"/>
                    <a:pt x="255" y="526"/>
                  </a:cubicBezTo>
                  <a:cubicBezTo>
                    <a:pt x="255" y="530"/>
                    <a:pt x="255" y="530"/>
                    <a:pt x="255" y="530"/>
                  </a:cubicBezTo>
                  <a:cubicBezTo>
                    <a:pt x="255" y="531"/>
                    <a:pt x="253" y="535"/>
                    <a:pt x="253" y="535"/>
                  </a:cubicBezTo>
                  <a:cubicBezTo>
                    <a:pt x="258" y="533"/>
                    <a:pt x="258" y="533"/>
                    <a:pt x="258" y="533"/>
                  </a:cubicBezTo>
                  <a:cubicBezTo>
                    <a:pt x="261" y="527"/>
                    <a:pt x="261" y="527"/>
                    <a:pt x="261" y="527"/>
                  </a:cubicBezTo>
                  <a:cubicBezTo>
                    <a:pt x="260" y="527"/>
                    <a:pt x="260" y="527"/>
                    <a:pt x="260" y="527"/>
                  </a:cubicBezTo>
                  <a:cubicBezTo>
                    <a:pt x="261" y="522"/>
                    <a:pt x="261" y="522"/>
                    <a:pt x="261" y="522"/>
                  </a:cubicBezTo>
                  <a:cubicBezTo>
                    <a:pt x="262" y="520"/>
                    <a:pt x="262" y="520"/>
                    <a:pt x="262" y="520"/>
                  </a:cubicBezTo>
                  <a:cubicBezTo>
                    <a:pt x="261" y="520"/>
                    <a:pt x="261" y="520"/>
                    <a:pt x="261" y="520"/>
                  </a:cubicBezTo>
                  <a:cubicBezTo>
                    <a:pt x="266" y="514"/>
                    <a:pt x="266" y="514"/>
                    <a:pt x="266" y="514"/>
                  </a:cubicBezTo>
                  <a:cubicBezTo>
                    <a:pt x="271" y="511"/>
                    <a:pt x="271" y="511"/>
                    <a:pt x="271" y="511"/>
                  </a:cubicBezTo>
                  <a:cubicBezTo>
                    <a:pt x="271" y="506"/>
                    <a:pt x="271" y="506"/>
                    <a:pt x="271" y="506"/>
                  </a:cubicBezTo>
                  <a:cubicBezTo>
                    <a:pt x="277" y="498"/>
                    <a:pt x="277" y="498"/>
                    <a:pt x="277" y="498"/>
                  </a:cubicBezTo>
                  <a:cubicBezTo>
                    <a:pt x="274" y="498"/>
                    <a:pt x="274" y="498"/>
                    <a:pt x="274" y="498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1" y="494"/>
                    <a:pt x="273" y="491"/>
                    <a:pt x="274" y="488"/>
                  </a:cubicBezTo>
                  <a:cubicBezTo>
                    <a:pt x="274" y="486"/>
                    <a:pt x="271" y="483"/>
                    <a:pt x="271" y="483"/>
                  </a:cubicBezTo>
                  <a:cubicBezTo>
                    <a:pt x="272" y="478"/>
                    <a:pt x="272" y="478"/>
                    <a:pt x="272" y="478"/>
                  </a:cubicBezTo>
                  <a:cubicBezTo>
                    <a:pt x="277" y="479"/>
                    <a:pt x="277" y="479"/>
                    <a:pt x="277" y="479"/>
                  </a:cubicBezTo>
                  <a:cubicBezTo>
                    <a:pt x="281" y="472"/>
                    <a:pt x="281" y="472"/>
                    <a:pt x="281" y="472"/>
                  </a:cubicBezTo>
                  <a:cubicBezTo>
                    <a:pt x="278" y="466"/>
                    <a:pt x="278" y="466"/>
                    <a:pt x="278" y="466"/>
                  </a:cubicBezTo>
                  <a:lnTo>
                    <a:pt x="272" y="467"/>
                  </a:lnTo>
                  <a:close/>
                  <a:moveTo>
                    <a:pt x="229" y="410"/>
                  </a:moveTo>
                  <a:cubicBezTo>
                    <a:pt x="229" y="412"/>
                    <a:pt x="229" y="412"/>
                    <a:pt x="229" y="412"/>
                  </a:cubicBezTo>
                  <a:cubicBezTo>
                    <a:pt x="232" y="414"/>
                    <a:pt x="232" y="414"/>
                    <a:pt x="232" y="414"/>
                  </a:cubicBezTo>
                  <a:cubicBezTo>
                    <a:pt x="231" y="409"/>
                    <a:pt x="231" y="409"/>
                    <a:pt x="231" y="409"/>
                  </a:cubicBezTo>
                  <a:lnTo>
                    <a:pt x="229" y="410"/>
                  </a:lnTo>
                  <a:close/>
                  <a:moveTo>
                    <a:pt x="200" y="444"/>
                  </a:moveTo>
                  <a:cubicBezTo>
                    <a:pt x="199" y="441"/>
                    <a:pt x="199" y="441"/>
                    <a:pt x="199" y="441"/>
                  </a:cubicBezTo>
                  <a:cubicBezTo>
                    <a:pt x="198" y="441"/>
                    <a:pt x="198" y="441"/>
                    <a:pt x="198" y="441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202" y="446"/>
                    <a:pt x="202" y="446"/>
                    <a:pt x="202" y="446"/>
                  </a:cubicBezTo>
                  <a:lnTo>
                    <a:pt x="200" y="444"/>
                  </a:lnTo>
                  <a:close/>
                  <a:moveTo>
                    <a:pt x="195" y="488"/>
                  </a:moveTo>
                  <a:cubicBezTo>
                    <a:pt x="198" y="487"/>
                    <a:pt x="198" y="487"/>
                    <a:pt x="198" y="487"/>
                  </a:cubicBezTo>
                  <a:cubicBezTo>
                    <a:pt x="195" y="484"/>
                    <a:pt x="195" y="484"/>
                    <a:pt x="195" y="484"/>
                  </a:cubicBezTo>
                  <a:lnTo>
                    <a:pt x="195" y="488"/>
                  </a:lnTo>
                  <a:close/>
                  <a:moveTo>
                    <a:pt x="214" y="167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7" y="169"/>
                    <a:pt x="217" y="169"/>
                    <a:pt x="217" y="169"/>
                  </a:cubicBezTo>
                  <a:cubicBezTo>
                    <a:pt x="216" y="167"/>
                    <a:pt x="216" y="167"/>
                    <a:pt x="216" y="167"/>
                  </a:cubicBezTo>
                  <a:lnTo>
                    <a:pt x="214" y="167"/>
                  </a:lnTo>
                  <a:close/>
                  <a:moveTo>
                    <a:pt x="234" y="140"/>
                  </a:moveTo>
                  <a:cubicBezTo>
                    <a:pt x="232" y="132"/>
                    <a:pt x="232" y="132"/>
                    <a:pt x="232" y="132"/>
                  </a:cubicBezTo>
                  <a:cubicBezTo>
                    <a:pt x="231" y="141"/>
                    <a:pt x="231" y="141"/>
                    <a:pt x="231" y="141"/>
                  </a:cubicBezTo>
                  <a:lnTo>
                    <a:pt x="234" y="140"/>
                  </a:lnTo>
                  <a:close/>
                  <a:moveTo>
                    <a:pt x="245" y="319"/>
                  </a:moveTo>
                  <a:cubicBezTo>
                    <a:pt x="248" y="320"/>
                    <a:pt x="249" y="317"/>
                    <a:pt x="246" y="317"/>
                  </a:cubicBezTo>
                  <a:cubicBezTo>
                    <a:pt x="243" y="317"/>
                    <a:pt x="243" y="319"/>
                    <a:pt x="245" y="319"/>
                  </a:cubicBezTo>
                  <a:close/>
                  <a:moveTo>
                    <a:pt x="246" y="310"/>
                  </a:moveTo>
                  <a:cubicBezTo>
                    <a:pt x="244" y="310"/>
                    <a:pt x="244" y="310"/>
                    <a:pt x="244" y="310"/>
                  </a:cubicBezTo>
                  <a:cubicBezTo>
                    <a:pt x="243" y="306"/>
                    <a:pt x="243" y="306"/>
                    <a:pt x="243" y="306"/>
                  </a:cubicBezTo>
                  <a:cubicBezTo>
                    <a:pt x="241" y="302"/>
                    <a:pt x="241" y="302"/>
                    <a:pt x="241" y="302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1" y="308"/>
                    <a:pt x="241" y="308"/>
                    <a:pt x="241" y="308"/>
                  </a:cubicBezTo>
                  <a:cubicBezTo>
                    <a:pt x="246" y="315"/>
                    <a:pt x="246" y="315"/>
                    <a:pt x="246" y="315"/>
                  </a:cubicBezTo>
                  <a:lnTo>
                    <a:pt x="246" y="310"/>
                  </a:lnTo>
                  <a:close/>
                  <a:moveTo>
                    <a:pt x="220" y="159"/>
                  </a:moveTo>
                  <a:cubicBezTo>
                    <a:pt x="215" y="160"/>
                    <a:pt x="214" y="163"/>
                    <a:pt x="216" y="164"/>
                  </a:cubicBezTo>
                  <a:cubicBezTo>
                    <a:pt x="220" y="166"/>
                    <a:pt x="223" y="159"/>
                    <a:pt x="220" y="159"/>
                  </a:cubicBezTo>
                  <a:close/>
                  <a:moveTo>
                    <a:pt x="281" y="460"/>
                  </a:moveTo>
                  <a:cubicBezTo>
                    <a:pt x="280" y="467"/>
                    <a:pt x="280" y="467"/>
                    <a:pt x="280" y="467"/>
                  </a:cubicBezTo>
                  <a:cubicBezTo>
                    <a:pt x="282" y="469"/>
                    <a:pt x="282" y="469"/>
                    <a:pt x="282" y="469"/>
                  </a:cubicBezTo>
                  <a:cubicBezTo>
                    <a:pt x="286" y="459"/>
                    <a:pt x="286" y="459"/>
                    <a:pt x="286" y="459"/>
                  </a:cubicBezTo>
                  <a:lnTo>
                    <a:pt x="281" y="460"/>
                  </a:lnTo>
                  <a:close/>
                  <a:moveTo>
                    <a:pt x="199" y="187"/>
                  </a:moveTo>
                  <a:cubicBezTo>
                    <a:pt x="201" y="187"/>
                    <a:pt x="201" y="187"/>
                    <a:pt x="201" y="187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8" y="179"/>
                    <a:pt x="198" y="179"/>
                    <a:pt x="198" y="179"/>
                  </a:cubicBezTo>
                  <a:lnTo>
                    <a:pt x="199" y="187"/>
                  </a:lnTo>
                  <a:close/>
                  <a:moveTo>
                    <a:pt x="205" y="233"/>
                  </a:moveTo>
                  <a:cubicBezTo>
                    <a:pt x="206" y="230"/>
                    <a:pt x="206" y="230"/>
                    <a:pt x="206" y="230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0" y="230"/>
                    <a:pt x="200" y="230"/>
                    <a:pt x="200" y="230"/>
                  </a:cubicBezTo>
                  <a:lnTo>
                    <a:pt x="205" y="233"/>
                  </a:lnTo>
                  <a:close/>
                  <a:moveTo>
                    <a:pt x="266" y="346"/>
                  </a:moveTo>
                  <a:cubicBezTo>
                    <a:pt x="263" y="344"/>
                    <a:pt x="263" y="344"/>
                    <a:pt x="263" y="344"/>
                  </a:cubicBezTo>
                  <a:cubicBezTo>
                    <a:pt x="261" y="346"/>
                    <a:pt x="261" y="346"/>
                    <a:pt x="261" y="346"/>
                  </a:cubicBezTo>
                  <a:lnTo>
                    <a:pt x="266" y="346"/>
                  </a:lnTo>
                  <a:close/>
                  <a:moveTo>
                    <a:pt x="253" y="319"/>
                  </a:moveTo>
                  <a:cubicBezTo>
                    <a:pt x="250" y="319"/>
                    <a:pt x="250" y="322"/>
                    <a:pt x="253" y="324"/>
                  </a:cubicBezTo>
                  <a:cubicBezTo>
                    <a:pt x="255" y="325"/>
                    <a:pt x="256" y="324"/>
                    <a:pt x="256" y="321"/>
                  </a:cubicBezTo>
                  <a:cubicBezTo>
                    <a:pt x="255" y="319"/>
                    <a:pt x="254" y="319"/>
                    <a:pt x="253" y="319"/>
                  </a:cubicBezTo>
                  <a:close/>
                  <a:moveTo>
                    <a:pt x="286" y="463"/>
                  </a:moveTo>
                  <a:cubicBezTo>
                    <a:pt x="290" y="463"/>
                    <a:pt x="290" y="463"/>
                    <a:pt x="290" y="463"/>
                  </a:cubicBezTo>
                  <a:cubicBezTo>
                    <a:pt x="291" y="460"/>
                    <a:pt x="291" y="460"/>
                    <a:pt x="291" y="460"/>
                  </a:cubicBezTo>
                  <a:cubicBezTo>
                    <a:pt x="288" y="460"/>
                    <a:pt x="288" y="460"/>
                    <a:pt x="288" y="460"/>
                  </a:cubicBezTo>
                  <a:lnTo>
                    <a:pt x="286" y="463"/>
                  </a:lnTo>
                  <a:close/>
                  <a:moveTo>
                    <a:pt x="282" y="439"/>
                  </a:moveTo>
                  <a:cubicBezTo>
                    <a:pt x="287" y="436"/>
                    <a:pt x="287" y="436"/>
                    <a:pt x="287" y="436"/>
                  </a:cubicBezTo>
                  <a:cubicBezTo>
                    <a:pt x="280" y="432"/>
                    <a:pt x="280" y="432"/>
                    <a:pt x="280" y="432"/>
                  </a:cubicBezTo>
                  <a:cubicBezTo>
                    <a:pt x="281" y="437"/>
                    <a:pt x="281" y="437"/>
                    <a:pt x="281" y="437"/>
                  </a:cubicBezTo>
                  <a:lnTo>
                    <a:pt x="282" y="439"/>
                  </a:lnTo>
                  <a:close/>
                  <a:moveTo>
                    <a:pt x="293" y="83"/>
                  </a:moveTo>
                  <a:cubicBezTo>
                    <a:pt x="290" y="88"/>
                    <a:pt x="294" y="84"/>
                    <a:pt x="294" y="84"/>
                  </a:cubicBezTo>
                  <a:cubicBezTo>
                    <a:pt x="296" y="81"/>
                    <a:pt x="295" y="79"/>
                    <a:pt x="293" y="83"/>
                  </a:cubicBezTo>
                  <a:close/>
                  <a:moveTo>
                    <a:pt x="294" y="88"/>
                  </a:moveTo>
                  <a:cubicBezTo>
                    <a:pt x="294" y="91"/>
                    <a:pt x="294" y="91"/>
                    <a:pt x="294" y="91"/>
                  </a:cubicBezTo>
                  <a:cubicBezTo>
                    <a:pt x="297" y="90"/>
                    <a:pt x="297" y="90"/>
                    <a:pt x="297" y="90"/>
                  </a:cubicBezTo>
                  <a:cubicBezTo>
                    <a:pt x="296" y="84"/>
                    <a:pt x="296" y="84"/>
                    <a:pt x="296" y="84"/>
                  </a:cubicBezTo>
                  <a:lnTo>
                    <a:pt x="294" y="88"/>
                  </a:lnTo>
                  <a:close/>
                  <a:moveTo>
                    <a:pt x="306" y="36"/>
                  </a:moveTo>
                  <a:cubicBezTo>
                    <a:pt x="304" y="34"/>
                    <a:pt x="304" y="34"/>
                    <a:pt x="304" y="34"/>
                  </a:cubicBezTo>
                  <a:cubicBezTo>
                    <a:pt x="308" y="33"/>
                    <a:pt x="308" y="33"/>
                    <a:pt x="308" y="33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299" y="31"/>
                    <a:pt x="299" y="31"/>
                    <a:pt x="299" y="3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69" y="79"/>
                    <a:pt x="59" y="82"/>
                  </a:cubicBezTo>
                  <a:cubicBezTo>
                    <a:pt x="47" y="85"/>
                    <a:pt x="35" y="113"/>
                    <a:pt x="35" y="11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35" y="235"/>
                    <a:pt x="35" y="235"/>
                    <a:pt x="35" y="235"/>
                  </a:cubicBezTo>
                  <a:cubicBezTo>
                    <a:pt x="45" y="245"/>
                    <a:pt x="45" y="245"/>
                    <a:pt x="45" y="245"/>
                  </a:cubicBezTo>
                  <a:cubicBezTo>
                    <a:pt x="45" y="245"/>
                    <a:pt x="50" y="248"/>
                    <a:pt x="54" y="251"/>
                  </a:cubicBezTo>
                  <a:cubicBezTo>
                    <a:pt x="58" y="255"/>
                    <a:pt x="59" y="259"/>
                    <a:pt x="55" y="271"/>
                  </a:cubicBezTo>
                  <a:cubicBezTo>
                    <a:pt x="53" y="283"/>
                    <a:pt x="45" y="277"/>
                    <a:pt x="45" y="27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41" y="286"/>
                    <a:pt x="41" y="286"/>
                    <a:pt x="41" y="286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3" y="295"/>
                    <a:pt x="49" y="309"/>
                    <a:pt x="51" y="316"/>
                  </a:cubicBezTo>
                  <a:cubicBezTo>
                    <a:pt x="54" y="324"/>
                    <a:pt x="46" y="320"/>
                    <a:pt x="45" y="325"/>
                  </a:cubicBezTo>
                  <a:cubicBezTo>
                    <a:pt x="44" y="329"/>
                    <a:pt x="48" y="332"/>
                    <a:pt x="45" y="345"/>
                  </a:cubicBezTo>
                  <a:cubicBezTo>
                    <a:pt x="41" y="357"/>
                    <a:pt x="30" y="351"/>
                    <a:pt x="26" y="355"/>
                  </a:cubicBezTo>
                  <a:cubicBezTo>
                    <a:pt x="21" y="358"/>
                    <a:pt x="28" y="359"/>
                    <a:pt x="27" y="364"/>
                  </a:cubicBezTo>
                  <a:cubicBezTo>
                    <a:pt x="27" y="368"/>
                    <a:pt x="21" y="367"/>
                    <a:pt x="19" y="371"/>
                  </a:cubicBezTo>
                  <a:cubicBezTo>
                    <a:pt x="16" y="373"/>
                    <a:pt x="25" y="391"/>
                    <a:pt x="25" y="391"/>
                  </a:cubicBezTo>
                  <a:cubicBezTo>
                    <a:pt x="25" y="391"/>
                    <a:pt x="21" y="399"/>
                    <a:pt x="19" y="406"/>
                  </a:cubicBezTo>
                  <a:cubicBezTo>
                    <a:pt x="17" y="413"/>
                    <a:pt x="16" y="419"/>
                    <a:pt x="12" y="419"/>
                  </a:cubicBezTo>
                  <a:cubicBezTo>
                    <a:pt x="8" y="419"/>
                    <a:pt x="11" y="410"/>
                    <a:pt x="10" y="405"/>
                  </a:cubicBezTo>
                  <a:cubicBezTo>
                    <a:pt x="9" y="400"/>
                    <a:pt x="1" y="405"/>
                    <a:pt x="1" y="405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2"/>
                    <a:pt x="3" y="416"/>
                    <a:pt x="3" y="421"/>
                  </a:cubicBezTo>
                  <a:cubicBezTo>
                    <a:pt x="3" y="424"/>
                    <a:pt x="0" y="427"/>
                    <a:pt x="0" y="427"/>
                  </a:cubicBezTo>
                  <a:cubicBezTo>
                    <a:pt x="0" y="427"/>
                    <a:pt x="5" y="441"/>
                    <a:pt x="5" y="444"/>
                  </a:cubicBezTo>
                  <a:cubicBezTo>
                    <a:pt x="5" y="447"/>
                    <a:pt x="1" y="447"/>
                    <a:pt x="1" y="447"/>
                  </a:cubicBezTo>
                  <a:cubicBezTo>
                    <a:pt x="2" y="451"/>
                    <a:pt x="2" y="451"/>
                    <a:pt x="2" y="451"/>
                  </a:cubicBezTo>
                  <a:cubicBezTo>
                    <a:pt x="2" y="451"/>
                    <a:pt x="6" y="448"/>
                    <a:pt x="9" y="450"/>
                  </a:cubicBezTo>
                  <a:cubicBezTo>
                    <a:pt x="10" y="451"/>
                    <a:pt x="9" y="455"/>
                    <a:pt x="9" y="455"/>
                  </a:cubicBezTo>
                  <a:cubicBezTo>
                    <a:pt x="11" y="455"/>
                    <a:pt x="11" y="455"/>
                    <a:pt x="11" y="455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17" y="448"/>
                    <a:pt x="17" y="448"/>
                    <a:pt x="17" y="448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0" y="460"/>
                    <a:pt x="10" y="460"/>
                    <a:pt x="10" y="460"/>
                  </a:cubicBezTo>
                  <a:cubicBezTo>
                    <a:pt x="25" y="452"/>
                    <a:pt x="25" y="452"/>
                    <a:pt x="25" y="452"/>
                  </a:cubicBezTo>
                  <a:cubicBezTo>
                    <a:pt x="22" y="457"/>
                    <a:pt x="22" y="457"/>
                    <a:pt x="22" y="457"/>
                  </a:cubicBezTo>
                  <a:cubicBezTo>
                    <a:pt x="25" y="461"/>
                    <a:pt x="25" y="461"/>
                    <a:pt x="25" y="461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18" y="485"/>
                    <a:pt x="18" y="485"/>
                    <a:pt x="18" y="485"/>
                  </a:cubicBezTo>
                  <a:cubicBezTo>
                    <a:pt x="22" y="489"/>
                    <a:pt x="22" y="489"/>
                    <a:pt x="22" y="489"/>
                  </a:cubicBezTo>
                  <a:cubicBezTo>
                    <a:pt x="17" y="494"/>
                    <a:pt x="17" y="494"/>
                    <a:pt x="17" y="494"/>
                  </a:cubicBezTo>
                  <a:cubicBezTo>
                    <a:pt x="22" y="494"/>
                    <a:pt x="22" y="494"/>
                    <a:pt x="22" y="494"/>
                  </a:cubicBezTo>
                  <a:cubicBezTo>
                    <a:pt x="24" y="494"/>
                    <a:pt x="26" y="502"/>
                    <a:pt x="26" y="505"/>
                  </a:cubicBezTo>
                  <a:cubicBezTo>
                    <a:pt x="26" y="509"/>
                    <a:pt x="27" y="516"/>
                    <a:pt x="29" y="516"/>
                  </a:cubicBezTo>
                  <a:cubicBezTo>
                    <a:pt x="31" y="516"/>
                    <a:pt x="32" y="509"/>
                    <a:pt x="32" y="509"/>
                  </a:cubicBezTo>
                  <a:cubicBezTo>
                    <a:pt x="32" y="518"/>
                    <a:pt x="32" y="518"/>
                    <a:pt x="32" y="518"/>
                  </a:cubicBezTo>
                  <a:cubicBezTo>
                    <a:pt x="34" y="519"/>
                    <a:pt x="34" y="519"/>
                    <a:pt x="34" y="519"/>
                  </a:cubicBezTo>
                  <a:cubicBezTo>
                    <a:pt x="32" y="525"/>
                    <a:pt x="32" y="525"/>
                    <a:pt x="32" y="525"/>
                  </a:cubicBezTo>
                  <a:cubicBezTo>
                    <a:pt x="37" y="527"/>
                    <a:pt x="37" y="527"/>
                    <a:pt x="37" y="527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42" y="539"/>
                    <a:pt x="42" y="539"/>
                    <a:pt x="42" y="539"/>
                  </a:cubicBezTo>
                  <a:cubicBezTo>
                    <a:pt x="42" y="544"/>
                    <a:pt x="42" y="544"/>
                    <a:pt x="42" y="544"/>
                  </a:cubicBezTo>
                  <a:cubicBezTo>
                    <a:pt x="48" y="552"/>
                    <a:pt x="48" y="552"/>
                    <a:pt x="48" y="552"/>
                  </a:cubicBezTo>
                  <a:cubicBezTo>
                    <a:pt x="50" y="551"/>
                    <a:pt x="50" y="551"/>
                    <a:pt x="50" y="551"/>
                  </a:cubicBezTo>
                  <a:cubicBezTo>
                    <a:pt x="50" y="551"/>
                    <a:pt x="52" y="563"/>
                    <a:pt x="55" y="564"/>
                  </a:cubicBezTo>
                  <a:cubicBezTo>
                    <a:pt x="60" y="566"/>
                    <a:pt x="61" y="562"/>
                    <a:pt x="61" y="562"/>
                  </a:cubicBezTo>
                  <a:cubicBezTo>
                    <a:pt x="61" y="562"/>
                    <a:pt x="64" y="570"/>
                    <a:pt x="64" y="573"/>
                  </a:cubicBezTo>
                  <a:cubicBezTo>
                    <a:pt x="64" y="577"/>
                    <a:pt x="58" y="576"/>
                    <a:pt x="58" y="576"/>
                  </a:cubicBezTo>
                  <a:cubicBezTo>
                    <a:pt x="58" y="576"/>
                    <a:pt x="57" y="571"/>
                    <a:pt x="52" y="574"/>
                  </a:cubicBezTo>
                  <a:cubicBezTo>
                    <a:pt x="48" y="578"/>
                    <a:pt x="58" y="582"/>
                    <a:pt x="58" y="582"/>
                  </a:cubicBezTo>
                  <a:cubicBezTo>
                    <a:pt x="58" y="582"/>
                    <a:pt x="61" y="587"/>
                    <a:pt x="59" y="589"/>
                  </a:cubicBezTo>
                  <a:cubicBezTo>
                    <a:pt x="55" y="592"/>
                    <a:pt x="51" y="586"/>
                    <a:pt x="49" y="585"/>
                  </a:cubicBezTo>
                  <a:cubicBezTo>
                    <a:pt x="47" y="583"/>
                    <a:pt x="44" y="583"/>
                    <a:pt x="43" y="584"/>
                  </a:cubicBezTo>
                  <a:cubicBezTo>
                    <a:pt x="42" y="585"/>
                    <a:pt x="47" y="587"/>
                    <a:pt x="47" y="587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48" y="592"/>
                    <a:pt x="54" y="600"/>
                    <a:pt x="58" y="604"/>
                  </a:cubicBezTo>
                  <a:cubicBezTo>
                    <a:pt x="61" y="609"/>
                    <a:pt x="61" y="613"/>
                    <a:pt x="61" y="613"/>
                  </a:cubicBezTo>
                  <a:cubicBezTo>
                    <a:pt x="65" y="614"/>
                    <a:pt x="65" y="614"/>
                    <a:pt x="65" y="614"/>
                  </a:cubicBezTo>
                  <a:cubicBezTo>
                    <a:pt x="64" y="619"/>
                    <a:pt x="64" y="619"/>
                    <a:pt x="64" y="619"/>
                  </a:cubicBezTo>
                  <a:cubicBezTo>
                    <a:pt x="64" y="619"/>
                    <a:pt x="67" y="619"/>
                    <a:pt x="69" y="625"/>
                  </a:cubicBezTo>
                  <a:cubicBezTo>
                    <a:pt x="71" y="629"/>
                    <a:pt x="64" y="630"/>
                    <a:pt x="64" y="630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4" y="636"/>
                    <a:pt x="67" y="639"/>
                    <a:pt x="66" y="642"/>
                  </a:cubicBezTo>
                  <a:cubicBezTo>
                    <a:pt x="65" y="644"/>
                    <a:pt x="62" y="641"/>
                    <a:pt x="62" y="641"/>
                  </a:cubicBezTo>
                  <a:cubicBezTo>
                    <a:pt x="61" y="645"/>
                    <a:pt x="61" y="645"/>
                    <a:pt x="61" y="645"/>
                  </a:cubicBezTo>
                  <a:cubicBezTo>
                    <a:pt x="65" y="644"/>
                    <a:pt x="65" y="644"/>
                    <a:pt x="65" y="644"/>
                  </a:cubicBezTo>
                  <a:cubicBezTo>
                    <a:pt x="65" y="644"/>
                    <a:pt x="78" y="647"/>
                    <a:pt x="82" y="647"/>
                  </a:cubicBezTo>
                  <a:cubicBezTo>
                    <a:pt x="85" y="647"/>
                    <a:pt x="91" y="643"/>
                    <a:pt x="97" y="641"/>
                  </a:cubicBezTo>
                  <a:cubicBezTo>
                    <a:pt x="103" y="639"/>
                    <a:pt x="106" y="643"/>
                    <a:pt x="106" y="643"/>
                  </a:cubicBezTo>
                  <a:cubicBezTo>
                    <a:pt x="112" y="642"/>
                    <a:pt x="112" y="642"/>
                    <a:pt x="112" y="642"/>
                  </a:cubicBezTo>
                  <a:cubicBezTo>
                    <a:pt x="112" y="642"/>
                    <a:pt x="117" y="633"/>
                    <a:pt x="118" y="628"/>
                  </a:cubicBezTo>
                  <a:cubicBezTo>
                    <a:pt x="119" y="624"/>
                    <a:pt x="111" y="623"/>
                    <a:pt x="111" y="617"/>
                  </a:cubicBezTo>
                  <a:cubicBezTo>
                    <a:pt x="111" y="613"/>
                    <a:pt x="118" y="602"/>
                    <a:pt x="120" y="600"/>
                  </a:cubicBezTo>
                  <a:cubicBezTo>
                    <a:pt x="123" y="599"/>
                    <a:pt x="129" y="603"/>
                    <a:pt x="131" y="602"/>
                  </a:cubicBezTo>
                  <a:cubicBezTo>
                    <a:pt x="133" y="600"/>
                    <a:pt x="129" y="592"/>
                    <a:pt x="129" y="592"/>
                  </a:cubicBezTo>
                  <a:cubicBezTo>
                    <a:pt x="147" y="590"/>
                    <a:pt x="147" y="590"/>
                    <a:pt x="147" y="590"/>
                  </a:cubicBezTo>
                  <a:cubicBezTo>
                    <a:pt x="155" y="592"/>
                    <a:pt x="155" y="592"/>
                    <a:pt x="155" y="592"/>
                  </a:cubicBezTo>
                  <a:cubicBezTo>
                    <a:pt x="161" y="587"/>
                    <a:pt x="161" y="587"/>
                    <a:pt x="161" y="587"/>
                  </a:cubicBezTo>
                  <a:cubicBezTo>
                    <a:pt x="172" y="595"/>
                    <a:pt x="172" y="595"/>
                    <a:pt x="172" y="595"/>
                  </a:cubicBezTo>
                  <a:cubicBezTo>
                    <a:pt x="172" y="595"/>
                    <a:pt x="176" y="586"/>
                    <a:pt x="178" y="585"/>
                  </a:cubicBezTo>
                  <a:cubicBezTo>
                    <a:pt x="179" y="583"/>
                    <a:pt x="181" y="568"/>
                    <a:pt x="181" y="568"/>
                  </a:cubicBezTo>
                  <a:cubicBezTo>
                    <a:pt x="184" y="558"/>
                    <a:pt x="184" y="558"/>
                    <a:pt x="184" y="558"/>
                  </a:cubicBezTo>
                  <a:cubicBezTo>
                    <a:pt x="188" y="555"/>
                    <a:pt x="188" y="555"/>
                    <a:pt x="188" y="555"/>
                  </a:cubicBezTo>
                  <a:cubicBezTo>
                    <a:pt x="192" y="539"/>
                    <a:pt x="192" y="539"/>
                    <a:pt x="192" y="539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90" y="533"/>
                    <a:pt x="193" y="532"/>
                    <a:pt x="194" y="529"/>
                  </a:cubicBezTo>
                  <a:cubicBezTo>
                    <a:pt x="195" y="525"/>
                    <a:pt x="191" y="523"/>
                    <a:pt x="191" y="523"/>
                  </a:cubicBezTo>
                  <a:cubicBezTo>
                    <a:pt x="192" y="509"/>
                    <a:pt x="192" y="509"/>
                    <a:pt x="192" y="509"/>
                  </a:cubicBezTo>
                  <a:cubicBezTo>
                    <a:pt x="192" y="509"/>
                    <a:pt x="195" y="510"/>
                    <a:pt x="197" y="504"/>
                  </a:cubicBezTo>
                  <a:cubicBezTo>
                    <a:pt x="200" y="499"/>
                    <a:pt x="191" y="494"/>
                    <a:pt x="191" y="494"/>
                  </a:cubicBezTo>
                  <a:cubicBezTo>
                    <a:pt x="193" y="492"/>
                    <a:pt x="193" y="492"/>
                    <a:pt x="193" y="49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2" y="476"/>
                    <a:pt x="192" y="476"/>
                    <a:pt x="192" y="476"/>
                  </a:cubicBezTo>
                  <a:cubicBezTo>
                    <a:pt x="188" y="476"/>
                    <a:pt x="188" y="476"/>
                    <a:pt x="188" y="476"/>
                  </a:cubicBezTo>
                  <a:cubicBezTo>
                    <a:pt x="188" y="476"/>
                    <a:pt x="188" y="474"/>
                    <a:pt x="191" y="473"/>
                  </a:cubicBezTo>
                  <a:cubicBezTo>
                    <a:pt x="195" y="473"/>
                    <a:pt x="198" y="476"/>
                    <a:pt x="198" y="476"/>
                  </a:cubicBezTo>
                  <a:cubicBezTo>
                    <a:pt x="197" y="470"/>
                    <a:pt x="197" y="470"/>
                    <a:pt x="197" y="470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6" y="467"/>
                    <a:pt x="196" y="467"/>
                    <a:pt x="196" y="467"/>
                  </a:cubicBezTo>
                  <a:cubicBezTo>
                    <a:pt x="196" y="467"/>
                    <a:pt x="196" y="459"/>
                    <a:pt x="198" y="455"/>
                  </a:cubicBezTo>
                  <a:cubicBezTo>
                    <a:pt x="201" y="451"/>
                    <a:pt x="192" y="446"/>
                    <a:pt x="192" y="446"/>
                  </a:cubicBezTo>
                  <a:cubicBezTo>
                    <a:pt x="195" y="445"/>
                    <a:pt x="195" y="445"/>
                    <a:pt x="195" y="445"/>
                  </a:cubicBezTo>
                  <a:cubicBezTo>
                    <a:pt x="192" y="440"/>
                    <a:pt x="192" y="440"/>
                    <a:pt x="192" y="440"/>
                  </a:cubicBezTo>
                  <a:cubicBezTo>
                    <a:pt x="192" y="440"/>
                    <a:pt x="198" y="442"/>
                    <a:pt x="201" y="435"/>
                  </a:cubicBezTo>
                  <a:cubicBezTo>
                    <a:pt x="204" y="427"/>
                    <a:pt x="183" y="427"/>
                    <a:pt x="183" y="427"/>
                  </a:cubicBezTo>
                  <a:cubicBezTo>
                    <a:pt x="182" y="430"/>
                    <a:pt x="182" y="430"/>
                    <a:pt x="182" y="430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6" y="425"/>
                    <a:pt x="176" y="425"/>
                    <a:pt x="176" y="425"/>
                  </a:cubicBezTo>
                  <a:cubicBezTo>
                    <a:pt x="192" y="425"/>
                    <a:pt x="192" y="425"/>
                    <a:pt x="192" y="425"/>
                  </a:cubicBezTo>
                  <a:cubicBezTo>
                    <a:pt x="195" y="425"/>
                    <a:pt x="201" y="428"/>
                    <a:pt x="201" y="428"/>
                  </a:cubicBezTo>
                  <a:cubicBezTo>
                    <a:pt x="204" y="423"/>
                    <a:pt x="204" y="423"/>
                    <a:pt x="204" y="423"/>
                  </a:cubicBezTo>
                  <a:cubicBezTo>
                    <a:pt x="202" y="416"/>
                    <a:pt x="202" y="416"/>
                    <a:pt x="202" y="416"/>
                  </a:cubicBezTo>
                  <a:cubicBezTo>
                    <a:pt x="208" y="420"/>
                    <a:pt x="208" y="420"/>
                    <a:pt x="208" y="420"/>
                  </a:cubicBezTo>
                  <a:cubicBezTo>
                    <a:pt x="208" y="420"/>
                    <a:pt x="212" y="419"/>
                    <a:pt x="213" y="419"/>
                  </a:cubicBezTo>
                  <a:cubicBezTo>
                    <a:pt x="214" y="419"/>
                    <a:pt x="218" y="414"/>
                    <a:pt x="218" y="414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22" y="410"/>
                    <a:pt x="222" y="410"/>
                    <a:pt x="222" y="410"/>
                  </a:cubicBezTo>
                  <a:cubicBezTo>
                    <a:pt x="223" y="395"/>
                    <a:pt x="223" y="395"/>
                    <a:pt x="223" y="395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35" y="407"/>
                    <a:pt x="235" y="407"/>
                    <a:pt x="235" y="407"/>
                  </a:cubicBezTo>
                  <a:cubicBezTo>
                    <a:pt x="237" y="397"/>
                    <a:pt x="237" y="397"/>
                    <a:pt x="237" y="397"/>
                  </a:cubicBezTo>
                  <a:cubicBezTo>
                    <a:pt x="237" y="397"/>
                    <a:pt x="239" y="397"/>
                    <a:pt x="241" y="396"/>
                  </a:cubicBezTo>
                  <a:cubicBezTo>
                    <a:pt x="242" y="395"/>
                    <a:pt x="242" y="391"/>
                    <a:pt x="242" y="391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8" y="388"/>
                    <a:pt x="248" y="388"/>
                    <a:pt x="248" y="388"/>
                  </a:cubicBezTo>
                  <a:cubicBezTo>
                    <a:pt x="245" y="387"/>
                    <a:pt x="245" y="387"/>
                    <a:pt x="245" y="387"/>
                  </a:cubicBezTo>
                  <a:cubicBezTo>
                    <a:pt x="243" y="381"/>
                    <a:pt x="243" y="381"/>
                    <a:pt x="243" y="381"/>
                  </a:cubicBezTo>
                  <a:cubicBezTo>
                    <a:pt x="237" y="376"/>
                    <a:pt x="237" y="376"/>
                    <a:pt x="237" y="376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4" y="373"/>
                    <a:pt x="244" y="373"/>
                    <a:pt x="244" y="37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58" y="355"/>
                    <a:pt x="258" y="355"/>
                    <a:pt x="258" y="355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8"/>
                    <a:pt x="267" y="348"/>
                    <a:pt x="26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1" y="342"/>
                    <a:pt x="261" y="342"/>
                    <a:pt x="261" y="342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7" y="340"/>
                    <a:pt x="267" y="340"/>
                    <a:pt x="267" y="34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56" y="326"/>
                    <a:pt x="256" y="326"/>
                    <a:pt x="256" y="326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45" y="326"/>
                    <a:pt x="242" y="318"/>
                    <a:pt x="242" y="318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37" y="313"/>
                    <a:pt x="237" y="313"/>
                    <a:pt x="237" y="313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7" y="302"/>
                    <a:pt x="228" y="298"/>
                    <a:pt x="225" y="297"/>
                  </a:cubicBezTo>
                  <a:cubicBezTo>
                    <a:pt x="221" y="296"/>
                    <a:pt x="216" y="305"/>
                    <a:pt x="216" y="305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13" y="300"/>
                    <a:pt x="215" y="298"/>
                    <a:pt x="213" y="296"/>
                  </a:cubicBezTo>
                  <a:cubicBezTo>
                    <a:pt x="210" y="294"/>
                    <a:pt x="198" y="296"/>
                    <a:pt x="198" y="296"/>
                  </a:cubicBezTo>
                  <a:cubicBezTo>
                    <a:pt x="205" y="289"/>
                    <a:pt x="205" y="289"/>
                    <a:pt x="205" y="289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196" y="281"/>
                    <a:pt x="196" y="281"/>
                    <a:pt x="196" y="281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6" y="263"/>
                    <a:pt x="196" y="263"/>
                    <a:pt x="196" y="263"/>
                  </a:cubicBezTo>
                  <a:cubicBezTo>
                    <a:pt x="196" y="263"/>
                    <a:pt x="198" y="257"/>
                    <a:pt x="198" y="254"/>
                  </a:cubicBezTo>
                  <a:cubicBezTo>
                    <a:pt x="198" y="252"/>
                    <a:pt x="193" y="250"/>
                    <a:pt x="193" y="250"/>
                  </a:cubicBezTo>
                  <a:cubicBezTo>
                    <a:pt x="195" y="239"/>
                    <a:pt x="195" y="239"/>
                    <a:pt x="195" y="239"/>
                  </a:cubicBezTo>
                  <a:cubicBezTo>
                    <a:pt x="193" y="238"/>
                    <a:pt x="193" y="238"/>
                    <a:pt x="193" y="238"/>
                  </a:cubicBezTo>
                  <a:cubicBezTo>
                    <a:pt x="196" y="236"/>
                    <a:pt x="196" y="236"/>
                    <a:pt x="196" y="236"/>
                  </a:cubicBezTo>
                  <a:cubicBezTo>
                    <a:pt x="192" y="227"/>
                    <a:pt x="192" y="227"/>
                    <a:pt x="192" y="227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1" y="227"/>
                    <a:pt x="200" y="223"/>
                    <a:pt x="198" y="221"/>
                  </a:cubicBezTo>
                  <a:cubicBezTo>
                    <a:pt x="195" y="220"/>
                    <a:pt x="197" y="212"/>
                    <a:pt x="197" y="212"/>
                  </a:cubicBezTo>
                  <a:cubicBezTo>
                    <a:pt x="200" y="209"/>
                    <a:pt x="200" y="209"/>
                    <a:pt x="200" y="209"/>
                  </a:cubicBezTo>
                  <a:cubicBezTo>
                    <a:pt x="201" y="198"/>
                    <a:pt x="201" y="198"/>
                    <a:pt x="201" y="198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202" y="182"/>
                    <a:pt x="202" y="182"/>
                    <a:pt x="202" y="182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7" y="175"/>
                    <a:pt x="212" y="175"/>
                    <a:pt x="212" y="173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13" y="162"/>
                    <a:pt x="213" y="162"/>
                    <a:pt x="213" y="162"/>
                  </a:cubicBezTo>
                  <a:cubicBezTo>
                    <a:pt x="213" y="162"/>
                    <a:pt x="211" y="156"/>
                    <a:pt x="213" y="156"/>
                  </a:cubicBezTo>
                  <a:cubicBezTo>
                    <a:pt x="215" y="155"/>
                    <a:pt x="216" y="158"/>
                    <a:pt x="216" y="158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1" y="155"/>
                    <a:pt x="218" y="151"/>
                    <a:pt x="221" y="149"/>
                  </a:cubicBezTo>
                  <a:cubicBezTo>
                    <a:pt x="222" y="148"/>
                    <a:pt x="225" y="153"/>
                    <a:pt x="225" y="153"/>
                  </a:cubicBezTo>
                  <a:cubicBezTo>
                    <a:pt x="229" y="147"/>
                    <a:pt x="229" y="147"/>
                    <a:pt x="229" y="147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8" y="144"/>
                    <a:pt x="228" y="144"/>
                    <a:pt x="228" y="144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2" y="143"/>
                    <a:pt x="222" y="143"/>
                    <a:pt x="222" y="143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239" y="125"/>
                    <a:pt x="239" y="125"/>
                    <a:pt x="239" y="125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9" y="122"/>
                    <a:pt x="239" y="122"/>
                    <a:pt x="239" y="122"/>
                  </a:cubicBezTo>
                  <a:cubicBezTo>
                    <a:pt x="243" y="126"/>
                    <a:pt x="243" y="126"/>
                    <a:pt x="243" y="126"/>
                  </a:cubicBezTo>
                  <a:cubicBezTo>
                    <a:pt x="243" y="126"/>
                    <a:pt x="244" y="122"/>
                    <a:pt x="246" y="119"/>
                  </a:cubicBezTo>
                  <a:cubicBezTo>
                    <a:pt x="248" y="116"/>
                    <a:pt x="249" y="109"/>
                    <a:pt x="249" y="109"/>
                  </a:cubicBezTo>
                  <a:cubicBezTo>
                    <a:pt x="249" y="109"/>
                    <a:pt x="251" y="110"/>
                    <a:pt x="254" y="108"/>
                  </a:cubicBezTo>
                  <a:cubicBezTo>
                    <a:pt x="256" y="107"/>
                    <a:pt x="255" y="101"/>
                    <a:pt x="255" y="101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68" y="94"/>
                    <a:pt x="268" y="94"/>
                    <a:pt x="268" y="94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8" y="88"/>
                    <a:pt x="278" y="88"/>
                    <a:pt x="278" y="88"/>
                  </a:cubicBezTo>
                  <a:cubicBezTo>
                    <a:pt x="280" y="92"/>
                    <a:pt x="280" y="92"/>
                    <a:pt x="280" y="92"/>
                  </a:cubicBezTo>
                  <a:cubicBezTo>
                    <a:pt x="281" y="82"/>
                    <a:pt x="281" y="82"/>
                    <a:pt x="281" y="82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90" y="81"/>
                    <a:pt x="293" y="73"/>
                    <a:pt x="294" y="69"/>
                  </a:cubicBezTo>
                  <a:cubicBezTo>
                    <a:pt x="295" y="66"/>
                    <a:pt x="293" y="61"/>
                    <a:pt x="293" y="6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99" y="50"/>
                    <a:pt x="299" y="50"/>
                    <a:pt x="299" y="50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10" y="35"/>
                    <a:pt x="310" y="35"/>
                    <a:pt x="310" y="35"/>
                  </a:cubicBezTo>
                  <a:lnTo>
                    <a:pt x="306" y="36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0" name="Freeform 205" descr="© INSCALE GmbH, 18.06.2010"/>
            <p:cNvSpPr>
              <a:spLocks noEditPoints="1"/>
            </p:cNvSpPr>
            <p:nvPr/>
          </p:nvSpPr>
          <p:spPr bwMode="auto">
            <a:xfrm>
              <a:off x="2015" y="507"/>
              <a:ext cx="545" cy="816"/>
            </a:xfrm>
            <a:custGeom>
              <a:avLst/>
              <a:gdLst>
                <a:gd name="T0" fmla="*/ 14902 w 314"/>
                <a:gd name="T1" fmla="*/ 45542 h 471"/>
                <a:gd name="T2" fmla="*/ 4266 w 314"/>
                <a:gd name="T3" fmla="*/ 72144 h 471"/>
                <a:gd name="T4" fmla="*/ 3468 w 314"/>
                <a:gd name="T5" fmla="*/ 57810 h 471"/>
                <a:gd name="T6" fmla="*/ 5466 w 314"/>
                <a:gd name="T7" fmla="*/ 57957 h 471"/>
                <a:gd name="T8" fmla="*/ 10447 w 314"/>
                <a:gd name="T9" fmla="*/ 46001 h 471"/>
                <a:gd name="T10" fmla="*/ 40188 w 314"/>
                <a:gd name="T11" fmla="*/ 27254 h 471"/>
                <a:gd name="T12" fmla="*/ 20257 w 314"/>
                <a:gd name="T13" fmla="*/ 38569 h 471"/>
                <a:gd name="T14" fmla="*/ 51282 w 314"/>
                <a:gd name="T15" fmla="*/ 7630 h 471"/>
                <a:gd name="T16" fmla="*/ 32702 w 314"/>
                <a:gd name="T17" fmla="*/ 26038 h 471"/>
                <a:gd name="T18" fmla="*/ 37157 w 314"/>
                <a:gd name="T19" fmla="*/ 26552 h 471"/>
                <a:gd name="T20" fmla="*/ 30470 w 314"/>
                <a:gd name="T21" fmla="*/ 34154 h 471"/>
                <a:gd name="T22" fmla="*/ 2458 w 314"/>
                <a:gd name="T23" fmla="*/ 73540 h 471"/>
                <a:gd name="T24" fmla="*/ 6019 w 314"/>
                <a:gd name="T25" fmla="*/ 53529 h 471"/>
                <a:gd name="T26" fmla="*/ 2458 w 314"/>
                <a:gd name="T27" fmla="*/ 63835 h 471"/>
                <a:gd name="T28" fmla="*/ 3468 w 314"/>
                <a:gd name="T29" fmla="*/ 55971 h 471"/>
                <a:gd name="T30" fmla="*/ 10709 w 314"/>
                <a:gd name="T31" fmla="*/ 80845 h 471"/>
                <a:gd name="T32" fmla="*/ 2458 w 314"/>
                <a:gd name="T33" fmla="*/ 91522 h 471"/>
                <a:gd name="T34" fmla="*/ 63484 w 314"/>
                <a:gd name="T35" fmla="*/ 3983 h 471"/>
                <a:gd name="T36" fmla="*/ 57338 w 314"/>
                <a:gd name="T37" fmla="*/ 7725 h 471"/>
                <a:gd name="T38" fmla="*/ 52886 w 314"/>
                <a:gd name="T39" fmla="*/ 12276 h 471"/>
                <a:gd name="T40" fmla="*/ 41920 w 314"/>
                <a:gd name="T41" fmla="*/ 26287 h 471"/>
                <a:gd name="T42" fmla="*/ 54849 w 314"/>
                <a:gd name="T43" fmla="*/ 20710 h 471"/>
                <a:gd name="T44" fmla="*/ 44643 w 314"/>
                <a:gd name="T45" fmla="*/ 31342 h 471"/>
                <a:gd name="T46" fmla="*/ 38501 w 314"/>
                <a:gd name="T47" fmla="*/ 29937 h 471"/>
                <a:gd name="T48" fmla="*/ 31331 w 314"/>
                <a:gd name="T49" fmla="*/ 35559 h 471"/>
                <a:gd name="T50" fmla="*/ 30470 w 314"/>
                <a:gd name="T51" fmla="*/ 37548 h 471"/>
                <a:gd name="T52" fmla="*/ 21158 w 314"/>
                <a:gd name="T53" fmla="*/ 37243 h 471"/>
                <a:gd name="T54" fmla="*/ 24857 w 314"/>
                <a:gd name="T55" fmla="*/ 42210 h 471"/>
                <a:gd name="T56" fmla="*/ 18259 w 314"/>
                <a:gd name="T57" fmla="*/ 43191 h 471"/>
                <a:gd name="T58" fmla="*/ 20257 w 314"/>
                <a:gd name="T59" fmla="*/ 46997 h 471"/>
                <a:gd name="T60" fmla="*/ 12445 w 314"/>
                <a:gd name="T61" fmla="*/ 48217 h 471"/>
                <a:gd name="T62" fmla="*/ 7732 w 314"/>
                <a:gd name="T63" fmla="*/ 49182 h 471"/>
                <a:gd name="T64" fmla="*/ 19278 w 314"/>
                <a:gd name="T65" fmla="*/ 54300 h 471"/>
                <a:gd name="T66" fmla="*/ 6399 w 314"/>
                <a:gd name="T67" fmla="*/ 57191 h 471"/>
                <a:gd name="T68" fmla="*/ 5466 w 314"/>
                <a:gd name="T69" fmla="*/ 63567 h 471"/>
                <a:gd name="T70" fmla="*/ 16569 w 314"/>
                <a:gd name="T71" fmla="*/ 63567 h 471"/>
                <a:gd name="T72" fmla="*/ 22305 w 314"/>
                <a:gd name="T73" fmla="*/ 63133 h 471"/>
                <a:gd name="T74" fmla="*/ 18841 w 314"/>
                <a:gd name="T75" fmla="*/ 68485 h 471"/>
                <a:gd name="T76" fmla="*/ 7732 w 314"/>
                <a:gd name="T77" fmla="*/ 66255 h 471"/>
                <a:gd name="T78" fmla="*/ 6724 w 314"/>
                <a:gd name="T79" fmla="*/ 72575 h 471"/>
                <a:gd name="T80" fmla="*/ 5466 w 314"/>
                <a:gd name="T81" fmla="*/ 80205 h 471"/>
                <a:gd name="T82" fmla="*/ 9872 w 314"/>
                <a:gd name="T83" fmla="*/ 79881 h 471"/>
                <a:gd name="T84" fmla="*/ 15418 w 314"/>
                <a:gd name="T85" fmla="*/ 80205 h 471"/>
                <a:gd name="T86" fmla="*/ 9737 w 314"/>
                <a:gd name="T87" fmla="*/ 85207 h 471"/>
                <a:gd name="T88" fmla="*/ 5466 w 314"/>
                <a:gd name="T89" fmla="*/ 86903 h 471"/>
                <a:gd name="T90" fmla="*/ 5688 w 314"/>
                <a:gd name="T91" fmla="*/ 93838 h 471"/>
                <a:gd name="T92" fmla="*/ 11107 w 314"/>
                <a:gd name="T93" fmla="*/ 89855 h 471"/>
                <a:gd name="T94" fmla="*/ 10114 w 314"/>
                <a:gd name="T95" fmla="*/ 94838 h 471"/>
                <a:gd name="T96" fmla="*/ 6170 w 314"/>
                <a:gd name="T97" fmla="*/ 98701 h 471"/>
                <a:gd name="T98" fmla="*/ 12445 w 314"/>
                <a:gd name="T99" fmla="*/ 113781 h 471"/>
                <a:gd name="T100" fmla="*/ 30704 w 314"/>
                <a:gd name="T101" fmla="*/ 108135 h 471"/>
                <a:gd name="T102" fmla="*/ 46596 w 314"/>
                <a:gd name="T103" fmla="*/ 96756 h 471"/>
                <a:gd name="T104" fmla="*/ 46891 w 314"/>
                <a:gd name="T105" fmla="*/ 88712 h 471"/>
                <a:gd name="T106" fmla="*/ 52292 w 314"/>
                <a:gd name="T107" fmla="*/ 97161 h 471"/>
                <a:gd name="T108" fmla="*/ 62437 w 314"/>
                <a:gd name="T109" fmla="*/ 69592 h 471"/>
                <a:gd name="T110" fmla="*/ 61793 w 314"/>
                <a:gd name="T111" fmla="*/ 29688 h 471"/>
                <a:gd name="T112" fmla="*/ 4712 w 314"/>
                <a:gd name="T113" fmla="*/ 81422 h 471"/>
                <a:gd name="T114" fmla="*/ 2331 w 314"/>
                <a:gd name="T115" fmla="*/ 88712 h 471"/>
                <a:gd name="T116" fmla="*/ 4046 w 314"/>
                <a:gd name="T117" fmla="*/ 83847 h 471"/>
                <a:gd name="T118" fmla="*/ 8394 w 314"/>
                <a:gd name="T119" fmla="*/ 72390 h 471"/>
                <a:gd name="T120" fmla="*/ 3468 w 314"/>
                <a:gd name="T121" fmla="*/ 81422 h 471"/>
                <a:gd name="T122" fmla="*/ 2715 w 314"/>
                <a:gd name="T123" fmla="*/ 82123 h 471"/>
                <a:gd name="T124" fmla="*/ 1699 w 314"/>
                <a:gd name="T125" fmla="*/ 69592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4"/>
                <a:gd name="T190" fmla="*/ 0 h 471"/>
                <a:gd name="T191" fmla="*/ 314 w 314"/>
                <a:gd name="T192" fmla="*/ 471 h 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4" h="471">
                  <a:moveTo>
                    <a:pt x="57" y="177"/>
                  </a:moveTo>
                  <a:cubicBezTo>
                    <a:pt x="59" y="177"/>
                    <a:pt x="61" y="172"/>
                    <a:pt x="58" y="173"/>
                  </a:cubicBezTo>
                  <a:cubicBezTo>
                    <a:pt x="55" y="174"/>
                    <a:pt x="56" y="177"/>
                    <a:pt x="57" y="177"/>
                  </a:cubicBezTo>
                  <a:close/>
                  <a:moveTo>
                    <a:pt x="53" y="184"/>
                  </a:moveTo>
                  <a:cubicBezTo>
                    <a:pt x="49" y="185"/>
                    <a:pt x="49" y="185"/>
                    <a:pt x="49" y="185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57" y="189"/>
                    <a:pt x="57" y="189"/>
                    <a:pt x="57" y="189"/>
                  </a:cubicBezTo>
                  <a:lnTo>
                    <a:pt x="53" y="184"/>
                  </a:lnTo>
                  <a:close/>
                  <a:moveTo>
                    <a:pt x="63" y="171"/>
                  </a:moveTo>
                  <a:cubicBezTo>
                    <a:pt x="59" y="170"/>
                    <a:pt x="59" y="170"/>
                    <a:pt x="59" y="170"/>
                  </a:cubicBezTo>
                  <a:cubicBezTo>
                    <a:pt x="62" y="173"/>
                    <a:pt x="62" y="173"/>
                    <a:pt x="62" y="173"/>
                  </a:cubicBezTo>
                  <a:lnTo>
                    <a:pt x="63" y="171"/>
                  </a:lnTo>
                  <a:close/>
                  <a:moveTo>
                    <a:pt x="60" y="187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57" y="184"/>
                    <a:pt x="57" y="184"/>
                    <a:pt x="57" y="184"/>
                  </a:cubicBezTo>
                  <a:lnTo>
                    <a:pt x="60" y="187"/>
                  </a:lnTo>
                  <a:close/>
                  <a:moveTo>
                    <a:pt x="55" y="178"/>
                  </a:moveTo>
                  <a:cubicBezTo>
                    <a:pt x="51" y="182"/>
                    <a:pt x="51" y="182"/>
                    <a:pt x="51" y="182"/>
                  </a:cubicBezTo>
                  <a:cubicBezTo>
                    <a:pt x="58" y="182"/>
                    <a:pt x="58" y="182"/>
                    <a:pt x="58" y="182"/>
                  </a:cubicBezTo>
                  <a:lnTo>
                    <a:pt x="55" y="178"/>
                  </a:lnTo>
                  <a:close/>
                  <a:moveTo>
                    <a:pt x="22" y="294"/>
                  </a:moveTo>
                  <a:cubicBezTo>
                    <a:pt x="13" y="285"/>
                    <a:pt x="13" y="285"/>
                    <a:pt x="13" y="285"/>
                  </a:cubicBezTo>
                  <a:cubicBezTo>
                    <a:pt x="12" y="286"/>
                    <a:pt x="12" y="286"/>
                    <a:pt x="12" y="286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17" y="296"/>
                    <a:pt x="17" y="296"/>
                    <a:pt x="17" y="296"/>
                  </a:cubicBezTo>
                  <a:cubicBezTo>
                    <a:pt x="15" y="295"/>
                    <a:pt x="15" y="295"/>
                    <a:pt x="15" y="295"/>
                  </a:cubicBezTo>
                  <a:cubicBezTo>
                    <a:pt x="20" y="302"/>
                    <a:pt x="20" y="302"/>
                    <a:pt x="20" y="302"/>
                  </a:cubicBezTo>
                  <a:cubicBezTo>
                    <a:pt x="23" y="302"/>
                    <a:pt x="25" y="299"/>
                    <a:pt x="25" y="299"/>
                  </a:cubicBezTo>
                  <a:cubicBezTo>
                    <a:pt x="23" y="296"/>
                    <a:pt x="23" y="296"/>
                    <a:pt x="23" y="296"/>
                  </a:cubicBezTo>
                  <a:lnTo>
                    <a:pt x="22" y="294"/>
                  </a:lnTo>
                  <a:close/>
                  <a:moveTo>
                    <a:pt x="71" y="162"/>
                  </a:moveTo>
                  <a:cubicBezTo>
                    <a:pt x="69" y="162"/>
                    <a:pt x="69" y="162"/>
                    <a:pt x="69" y="162"/>
                  </a:cubicBezTo>
                  <a:cubicBezTo>
                    <a:pt x="69" y="166"/>
                    <a:pt x="69" y="166"/>
                    <a:pt x="69" y="166"/>
                  </a:cubicBezTo>
                  <a:cubicBezTo>
                    <a:pt x="71" y="166"/>
                    <a:pt x="71" y="166"/>
                    <a:pt x="71" y="166"/>
                  </a:cubicBezTo>
                  <a:lnTo>
                    <a:pt x="71" y="162"/>
                  </a:lnTo>
                  <a:close/>
                  <a:moveTo>
                    <a:pt x="15" y="241"/>
                  </a:moveTo>
                  <a:cubicBezTo>
                    <a:pt x="18" y="240"/>
                    <a:pt x="18" y="240"/>
                    <a:pt x="18" y="240"/>
                  </a:cubicBezTo>
                  <a:cubicBezTo>
                    <a:pt x="14" y="237"/>
                    <a:pt x="14" y="237"/>
                    <a:pt x="14" y="237"/>
                  </a:cubicBezTo>
                  <a:lnTo>
                    <a:pt x="15" y="241"/>
                  </a:lnTo>
                  <a:close/>
                  <a:moveTo>
                    <a:pt x="63" y="168"/>
                  </a:moveTo>
                  <a:cubicBezTo>
                    <a:pt x="62" y="169"/>
                    <a:pt x="62" y="169"/>
                    <a:pt x="62" y="169"/>
                  </a:cubicBezTo>
                  <a:cubicBezTo>
                    <a:pt x="65" y="171"/>
                    <a:pt x="65" y="171"/>
                    <a:pt x="65" y="171"/>
                  </a:cubicBezTo>
                  <a:lnTo>
                    <a:pt x="63" y="168"/>
                  </a:lnTo>
                  <a:close/>
                  <a:moveTo>
                    <a:pt x="36" y="192"/>
                  </a:moveTo>
                  <a:cubicBezTo>
                    <a:pt x="34" y="193"/>
                    <a:pt x="34" y="193"/>
                    <a:pt x="34" y="193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6" y="195"/>
                    <a:pt x="36" y="195"/>
                    <a:pt x="36" y="195"/>
                  </a:cubicBezTo>
                  <a:lnTo>
                    <a:pt x="36" y="192"/>
                  </a:lnTo>
                  <a:close/>
                  <a:moveTo>
                    <a:pt x="22" y="234"/>
                  </a:moveTo>
                  <a:cubicBezTo>
                    <a:pt x="17" y="236"/>
                    <a:pt x="17" y="236"/>
                    <a:pt x="17" y="236"/>
                  </a:cubicBezTo>
                  <a:cubicBezTo>
                    <a:pt x="22" y="238"/>
                    <a:pt x="22" y="238"/>
                    <a:pt x="22" y="238"/>
                  </a:cubicBezTo>
                  <a:lnTo>
                    <a:pt x="22" y="234"/>
                  </a:lnTo>
                  <a:close/>
                  <a:moveTo>
                    <a:pt x="45" y="198"/>
                  </a:moveTo>
                  <a:cubicBezTo>
                    <a:pt x="48" y="196"/>
                    <a:pt x="48" y="192"/>
                    <a:pt x="44" y="191"/>
                  </a:cubicBezTo>
                  <a:cubicBezTo>
                    <a:pt x="40" y="189"/>
                    <a:pt x="40" y="194"/>
                    <a:pt x="40" y="194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39" y="198"/>
                    <a:pt x="42" y="199"/>
                    <a:pt x="45" y="198"/>
                  </a:cubicBezTo>
                  <a:close/>
                  <a:moveTo>
                    <a:pt x="42" y="189"/>
                  </a:moveTo>
                  <a:cubicBezTo>
                    <a:pt x="45" y="189"/>
                    <a:pt x="45" y="189"/>
                    <a:pt x="45" y="189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7"/>
                    <a:pt x="42" y="187"/>
                    <a:pt x="42" y="187"/>
                  </a:cubicBezTo>
                  <a:lnTo>
                    <a:pt x="42" y="189"/>
                  </a:lnTo>
                  <a:close/>
                  <a:moveTo>
                    <a:pt x="80" y="169"/>
                  </a:moveTo>
                  <a:cubicBezTo>
                    <a:pt x="85" y="167"/>
                    <a:pt x="85" y="166"/>
                    <a:pt x="82" y="166"/>
                  </a:cubicBezTo>
                  <a:cubicBezTo>
                    <a:pt x="78" y="164"/>
                    <a:pt x="77" y="167"/>
                    <a:pt x="77" y="168"/>
                  </a:cubicBezTo>
                  <a:cubicBezTo>
                    <a:pt x="77" y="169"/>
                    <a:pt x="80" y="169"/>
                    <a:pt x="80" y="169"/>
                  </a:cubicBezTo>
                  <a:close/>
                  <a:moveTo>
                    <a:pt x="118" y="126"/>
                  </a:moveTo>
                  <a:cubicBezTo>
                    <a:pt x="123" y="128"/>
                    <a:pt x="123" y="128"/>
                    <a:pt x="123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0"/>
                    <a:pt x="123" y="121"/>
                  </a:cubicBezTo>
                  <a:cubicBezTo>
                    <a:pt x="117" y="121"/>
                    <a:pt x="115" y="122"/>
                    <a:pt x="115" y="122"/>
                  </a:cubicBezTo>
                  <a:cubicBezTo>
                    <a:pt x="116" y="126"/>
                    <a:pt x="116" y="126"/>
                    <a:pt x="116" y="126"/>
                  </a:cubicBezTo>
                  <a:lnTo>
                    <a:pt x="118" y="126"/>
                  </a:lnTo>
                  <a:close/>
                  <a:moveTo>
                    <a:pt x="162" y="106"/>
                  </a:moveTo>
                  <a:cubicBezTo>
                    <a:pt x="162" y="112"/>
                    <a:pt x="162" y="112"/>
                    <a:pt x="162" y="112"/>
                  </a:cubicBezTo>
                  <a:cubicBezTo>
                    <a:pt x="166" y="110"/>
                    <a:pt x="166" y="110"/>
                    <a:pt x="166" y="110"/>
                  </a:cubicBezTo>
                  <a:lnTo>
                    <a:pt x="162" y="106"/>
                  </a:lnTo>
                  <a:close/>
                  <a:moveTo>
                    <a:pt x="113" y="139"/>
                  </a:moveTo>
                  <a:cubicBezTo>
                    <a:pt x="111" y="143"/>
                    <a:pt x="111" y="143"/>
                    <a:pt x="111" y="143"/>
                  </a:cubicBezTo>
                  <a:cubicBezTo>
                    <a:pt x="115" y="142"/>
                    <a:pt x="115" y="142"/>
                    <a:pt x="115" y="142"/>
                  </a:cubicBezTo>
                  <a:lnTo>
                    <a:pt x="113" y="139"/>
                  </a:lnTo>
                  <a:close/>
                  <a:moveTo>
                    <a:pt x="116" y="146"/>
                  </a:moveTo>
                  <a:cubicBezTo>
                    <a:pt x="116" y="143"/>
                    <a:pt x="116" y="143"/>
                    <a:pt x="116" y="143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2" y="148"/>
                    <a:pt x="112" y="148"/>
                    <a:pt x="112" y="148"/>
                  </a:cubicBezTo>
                  <a:lnTo>
                    <a:pt x="116" y="146"/>
                  </a:lnTo>
                  <a:close/>
                  <a:moveTo>
                    <a:pt x="87" y="159"/>
                  </a:moveTo>
                  <a:cubicBezTo>
                    <a:pt x="82" y="158"/>
                    <a:pt x="82" y="158"/>
                    <a:pt x="82" y="158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3" y="162"/>
                    <a:pt x="83" y="162"/>
                    <a:pt x="83" y="162"/>
                  </a:cubicBezTo>
                  <a:lnTo>
                    <a:pt x="87" y="159"/>
                  </a:lnTo>
                  <a:close/>
                  <a:moveTo>
                    <a:pt x="235" y="16"/>
                  </a:moveTo>
                  <a:cubicBezTo>
                    <a:pt x="235" y="16"/>
                    <a:pt x="232" y="15"/>
                    <a:pt x="230" y="16"/>
                  </a:cubicBezTo>
                  <a:cubicBezTo>
                    <a:pt x="227" y="18"/>
                    <a:pt x="229" y="21"/>
                    <a:pt x="229" y="21"/>
                  </a:cubicBezTo>
                  <a:lnTo>
                    <a:pt x="235" y="16"/>
                  </a:lnTo>
                  <a:close/>
                  <a:moveTo>
                    <a:pt x="215" y="30"/>
                  </a:moveTo>
                  <a:cubicBezTo>
                    <a:pt x="216" y="30"/>
                    <a:pt x="214" y="32"/>
                    <a:pt x="214" y="32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2" y="30"/>
                    <a:pt x="220" y="25"/>
                    <a:pt x="214" y="26"/>
                  </a:cubicBezTo>
                  <a:cubicBezTo>
                    <a:pt x="210" y="27"/>
                    <a:pt x="207" y="31"/>
                    <a:pt x="207" y="31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4" y="29"/>
                    <a:pt x="215" y="30"/>
                  </a:cubicBezTo>
                  <a:close/>
                  <a:moveTo>
                    <a:pt x="159" y="108"/>
                  </a:move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9" y="110"/>
                    <a:pt x="159" y="110"/>
                    <a:pt x="159" y="110"/>
                  </a:cubicBezTo>
                  <a:lnTo>
                    <a:pt x="159" y="108"/>
                  </a:lnTo>
                  <a:close/>
                  <a:moveTo>
                    <a:pt x="139" y="107"/>
                  </a:moveTo>
                  <a:cubicBezTo>
                    <a:pt x="147" y="105"/>
                    <a:pt x="147" y="105"/>
                    <a:pt x="147" y="105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2" y="104"/>
                    <a:pt x="139" y="104"/>
                  </a:cubicBezTo>
                  <a:cubicBezTo>
                    <a:pt x="137" y="105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lnTo>
                    <a:pt x="139" y="107"/>
                  </a:lnTo>
                  <a:close/>
                  <a:moveTo>
                    <a:pt x="110" y="148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5" y="153"/>
                    <a:pt x="105" y="153"/>
                    <a:pt x="105" y="153"/>
                  </a:cubicBezTo>
                  <a:lnTo>
                    <a:pt x="110" y="148"/>
                  </a:lnTo>
                  <a:close/>
                  <a:moveTo>
                    <a:pt x="145" y="120"/>
                  </a:moveTo>
                  <a:cubicBezTo>
                    <a:pt x="154" y="117"/>
                    <a:pt x="158" y="114"/>
                    <a:pt x="156" y="113"/>
                  </a:cubicBezTo>
                  <a:cubicBezTo>
                    <a:pt x="154" y="112"/>
                    <a:pt x="150" y="112"/>
                    <a:pt x="150" y="112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0" y="109"/>
                    <a:pt x="147" y="109"/>
                    <a:pt x="143" y="110"/>
                  </a:cubicBezTo>
                  <a:cubicBezTo>
                    <a:pt x="139" y="110"/>
                    <a:pt x="138" y="113"/>
                    <a:pt x="138" y="113"/>
                  </a:cubicBezTo>
                  <a:cubicBezTo>
                    <a:pt x="138" y="113"/>
                    <a:pt x="131" y="115"/>
                    <a:pt x="131" y="119"/>
                  </a:cubicBezTo>
                  <a:cubicBezTo>
                    <a:pt x="131" y="124"/>
                    <a:pt x="138" y="121"/>
                    <a:pt x="145" y="120"/>
                  </a:cubicBezTo>
                  <a:close/>
                  <a:moveTo>
                    <a:pt x="132" y="140"/>
                  </a:moveTo>
                  <a:cubicBezTo>
                    <a:pt x="135" y="138"/>
                    <a:pt x="135" y="138"/>
                    <a:pt x="135" y="138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7" y="133"/>
                    <a:pt x="127" y="133"/>
                    <a:pt x="127" y="133"/>
                  </a:cubicBezTo>
                  <a:lnTo>
                    <a:pt x="132" y="140"/>
                  </a:lnTo>
                  <a:close/>
                  <a:moveTo>
                    <a:pt x="124" y="136"/>
                  </a:moveTo>
                  <a:cubicBezTo>
                    <a:pt x="117" y="136"/>
                    <a:pt x="121" y="140"/>
                    <a:pt x="123" y="140"/>
                  </a:cubicBezTo>
                  <a:cubicBezTo>
                    <a:pt x="126" y="141"/>
                    <a:pt x="130" y="136"/>
                    <a:pt x="124" y="136"/>
                  </a:cubicBezTo>
                  <a:close/>
                  <a:moveTo>
                    <a:pt x="28" y="334"/>
                  </a:moveTo>
                  <a:cubicBezTo>
                    <a:pt x="23" y="335"/>
                    <a:pt x="23" y="335"/>
                    <a:pt x="23" y="335"/>
                  </a:cubicBezTo>
                  <a:cubicBezTo>
                    <a:pt x="23" y="338"/>
                    <a:pt x="23" y="338"/>
                    <a:pt x="23" y="338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3" y="342"/>
                    <a:pt x="23" y="342"/>
                    <a:pt x="23" y="342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2"/>
                    <a:pt x="27" y="342"/>
                    <a:pt x="27" y="342"/>
                  </a:cubicBezTo>
                  <a:cubicBezTo>
                    <a:pt x="29" y="340"/>
                    <a:pt x="29" y="340"/>
                    <a:pt x="29" y="340"/>
                  </a:cubicBezTo>
                  <a:lnTo>
                    <a:pt x="28" y="334"/>
                  </a:lnTo>
                  <a:close/>
                  <a:moveTo>
                    <a:pt x="16" y="306"/>
                  </a:moveTo>
                  <a:cubicBezTo>
                    <a:pt x="10" y="302"/>
                    <a:pt x="10" y="302"/>
                    <a:pt x="10" y="302"/>
                  </a:cubicBezTo>
                  <a:cubicBezTo>
                    <a:pt x="9" y="303"/>
                    <a:pt x="9" y="303"/>
                    <a:pt x="9" y="303"/>
                  </a:cubicBezTo>
                  <a:cubicBezTo>
                    <a:pt x="12" y="305"/>
                    <a:pt x="12" y="305"/>
                    <a:pt x="12" y="305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7" y="312"/>
                    <a:pt x="17" y="312"/>
                    <a:pt x="17" y="312"/>
                  </a:cubicBezTo>
                  <a:lnTo>
                    <a:pt x="16" y="306"/>
                  </a:lnTo>
                  <a:close/>
                  <a:moveTo>
                    <a:pt x="14" y="224"/>
                  </a:moveTo>
                  <a:cubicBezTo>
                    <a:pt x="14" y="220"/>
                    <a:pt x="14" y="220"/>
                    <a:pt x="14" y="220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3" y="223"/>
                    <a:pt x="13" y="223"/>
                    <a:pt x="13" y="223"/>
                  </a:cubicBezTo>
                  <a:lnTo>
                    <a:pt x="14" y="224"/>
                  </a:lnTo>
                  <a:close/>
                  <a:moveTo>
                    <a:pt x="15" y="223"/>
                  </a:moveTo>
                  <a:cubicBezTo>
                    <a:pt x="24" y="220"/>
                    <a:pt x="24" y="220"/>
                    <a:pt x="24" y="220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6" y="219"/>
                    <a:pt x="16" y="219"/>
                    <a:pt x="16" y="219"/>
                  </a:cubicBezTo>
                  <a:lnTo>
                    <a:pt x="15" y="223"/>
                  </a:lnTo>
                  <a:close/>
                  <a:moveTo>
                    <a:pt x="9" y="269"/>
                  </a:moveTo>
                  <a:cubicBezTo>
                    <a:pt x="11" y="267"/>
                    <a:pt x="11" y="267"/>
                    <a:pt x="11" y="267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2" y="269"/>
                    <a:pt x="15" y="267"/>
                    <a:pt x="15" y="265"/>
                  </a:cubicBezTo>
                  <a:cubicBezTo>
                    <a:pt x="15" y="262"/>
                    <a:pt x="12" y="261"/>
                    <a:pt x="12" y="261"/>
                  </a:cubicBezTo>
                  <a:cubicBezTo>
                    <a:pt x="10" y="262"/>
                    <a:pt x="10" y="262"/>
                    <a:pt x="10" y="262"/>
                  </a:cubicBezTo>
                  <a:cubicBezTo>
                    <a:pt x="10" y="262"/>
                    <a:pt x="8" y="266"/>
                    <a:pt x="9" y="269"/>
                  </a:cubicBezTo>
                  <a:close/>
                  <a:moveTo>
                    <a:pt x="20" y="209"/>
                  </a:moveTo>
                  <a:cubicBezTo>
                    <a:pt x="22" y="210"/>
                    <a:pt x="22" y="214"/>
                    <a:pt x="22" y="214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5" y="207"/>
                    <a:pt x="25" y="207"/>
                    <a:pt x="25" y="207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18" y="208"/>
                    <a:pt x="20" y="209"/>
                  </a:cubicBezTo>
                  <a:close/>
                  <a:moveTo>
                    <a:pt x="17" y="249"/>
                  </a:moveTo>
                  <a:cubicBezTo>
                    <a:pt x="14" y="248"/>
                    <a:pt x="14" y="248"/>
                    <a:pt x="14" y="248"/>
                  </a:cubicBezTo>
                  <a:cubicBezTo>
                    <a:pt x="11" y="251"/>
                    <a:pt x="11" y="251"/>
                    <a:pt x="11" y="251"/>
                  </a:cubicBezTo>
                  <a:cubicBezTo>
                    <a:pt x="13" y="253"/>
                    <a:pt x="13" y="253"/>
                    <a:pt x="13" y="253"/>
                  </a:cubicBezTo>
                  <a:lnTo>
                    <a:pt x="17" y="249"/>
                  </a:lnTo>
                  <a:close/>
                  <a:moveTo>
                    <a:pt x="14" y="230"/>
                  </a:moveTo>
                  <a:cubicBezTo>
                    <a:pt x="14" y="226"/>
                    <a:pt x="11" y="226"/>
                    <a:pt x="12" y="229"/>
                  </a:cubicBezTo>
                  <a:cubicBezTo>
                    <a:pt x="12" y="232"/>
                    <a:pt x="14" y="232"/>
                    <a:pt x="14" y="230"/>
                  </a:cubicBezTo>
                  <a:close/>
                  <a:moveTo>
                    <a:pt x="27" y="396"/>
                  </a:moveTo>
                  <a:cubicBezTo>
                    <a:pt x="18" y="394"/>
                    <a:pt x="18" y="394"/>
                    <a:pt x="18" y="394"/>
                  </a:cubicBezTo>
                  <a:cubicBezTo>
                    <a:pt x="26" y="399"/>
                    <a:pt x="26" y="399"/>
                    <a:pt x="26" y="399"/>
                  </a:cubicBezTo>
                  <a:lnTo>
                    <a:pt x="27" y="396"/>
                  </a:lnTo>
                  <a:close/>
                  <a:moveTo>
                    <a:pt x="3" y="269"/>
                  </a:moveTo>
                  <a:cubicBezTo>
                    <a:pt x="0" y="269"/>
                    <a:pt x="1" y="272"/>
                    <a:pt x="2" y="272"/>
                  </a:cubicBezTo>
                  <a:cubicBezTo>
                    <a:pt x="4" y="273"/>
                    <a:pt x="7" y="268"/>
                    <a:pt x="3" y="269"/>
                  </a:cubicBezTo>
                  <a:close/>
                  <a:moveTo>
                    <a:pt x="41" y="329"/>
                  </a:moveTo>
                  <a:cubicBezTo>
                    <a:pt x="39" y="331"/>
                    <a:pt x="39" y="331"/>
                    <a:pt x="39" y="331"/>
                  </a:cubicBezTo>
                  <a:cubicBezTo>
                    <a:pt x="40" y="335"/>
                    <a:pt x="40" y="335"/>
                    <a:pt x="40" y="335"/>
                  </a:cubicBezTo>
                  <a:cubicBezTo>
                    <a:pt x="43" y="332"/>
                    <a:pt x="43" y="332"/>
                    <a:pt x="43" y="332"/>
                  </a:cubicBezTo>
                  <a:lnTo>
                    <a:pt x="41" y="329"/>
                  </a:lnTo>
                  <a:close/>
                  <a:moveTo>
                    <a:pt x="36" y="385"/>
                  </a:moveTo>
                  <a:cubicBezTo>
                    <a:pt x="32" y="385"/>
                    <a:pt x="32" y="385"/>
                    <a:pt x="32" y="385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8" y="389"/>
                    <a:pt x="38" y="389"/>
                    <a:pt x="38" y="389"/>
                  </a:cubicBezTo>
                  <a:lnTo>
                    <a:pt x="36" y="385"/>
                  </a:lnTo>
                  <a:close/>
                  <a:moveTo>
                    <a:pt x="8" y="378"/>
                  </a:moveTo>
                  <a:cubicBezTo>
                    <a:pt x="8" y="378"/>
                    <a:pt x="7" y="384"/>
                    <a:pt x="8" y="385"/>
                  </a:cubicBezTo>
                  <a:cubicBezTo>
                    <a:pt x="9" y="387"/>
                    <a:pt x="6" y="391"/>
                    <a:pt x="6" y="391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11" y="383"/>
                    <a:pt x="11" y="383"/>
                    <a:pt x="11" y="383"/>
                  </a:cubicBezTo>
                  <a:cubicBezTo>
                    <a:pt x="10" y="376"/>
                    <a:pt x="10" y="376"/>
                    <a:pt x="10" y="376"/>
                  </a:cubicBezTo>
                  <a:lnTo>
                    <a:pt x="8" y="378"/>
                  </a:lnTo>
                  <a:close/>
                  <a:moveTo>
                    <a:pt x="314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4" y="3"/>
                    <a:pt x="246" y="7"/>
                    <a:pt x="246" y="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3" y="15"/>
                    <a:pt x="239" y="15"/>
                    <a:pt x="239" y="17"/>
                  </a:cubicBezTo>
                  <a:cubicBezTo>
                    <a:pt x="239" y="18"/>
                    <a:pt x="235" y="26"/>
                    <a:pt x="231" y="26"/>
                  </a:cubicBezTo>
                  <a:cubicBezTo>
                    <a:pt x="228" y="27"/>
                    <a:pt x="222" y="31"/>
                    <a:pt x="222" y="31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4" y="33"/>
                    <a:pt x="216" y="37"/>
                    <a:pt x="221" y="41"/>
                  </a:cubicBezTo>
                  <a:cubicBezTo>
                    <a:pt x="224" y="43"/>
                    <a:pt x="231" y="32"/>
                    <a:pt x="231" y="32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38" y="37"/>
                    <a:pt x="232" y="38"/>
                    <a:pt x="228" y="41"/>
                  </a:cubicBezTo>
                  <a:cubicBezTo>
                    <a:pt x="223" y="43"/>
                    <a:pt x="226" y="48"/>
                    <a:pt x="226" y="48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5" y="48"/>
                    <a:pt x="219" y="54"/>
                    <a:pt x="221" y="56"/>
                  </a:cubicBezTo>
                  <a:cubicBezTo>
                    <a:pt x="222" y="58"/>
                    <a:pt x="231" y="50"/>
                    <a:pt x="231" y="5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8" y="66"/>
                    <a:pt x="189" y="76"/>
                    <a:pt x="188" y="77"/>
                  </a:cubicBezTo>
                  <a:cubicBezTo>
                    <a:pt x="188" y="78"/>
                    <a:pt x="191" y="81"/>
                    <a:pt x="191" y="81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8" y="89"/>
                    <a:pt x="188" y="91"/>
                  </a:cubicBezTo>
                  <a:cubicBezTo>
                    <a:pt x="188" y="93"/>
                    <a:pt x="179" y="95"/>
                    <a:pt x="174" y="96"/>
                  </a:cubicBezTo>
                  <a:cubicBezTo>
                    <a:pt x="169" y="98"/>
                    <a:pt x="169" y="108"/>
                    <a:pt x="169" y="108"/>
                  </a:cubicBezTo>
                  <a:cubicBezTo>
                    <a:pt x="169" y="108"/>
                    <a:pt x="184" y="100"/>
                    <a:pt x="183" y="105"/>
                  </a:cubicBezTo>
                  <a:cubicBezTo>
                    <a:pt x="183" y="109"/>
                    <a:pt x="176" y="108"/>
                    <a:pt x="176" y="108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1"/>
                    <a:pt x="202" y="108"/>
                    <a:pt x="203" y="107"/>
                  </a:cubicBezTo>
                  <a:cubicBezTo>
                    <a:pt x="205" y="106"/>
                    <a:pt x="206" y="104"/>
                    <a:pt x="209" y="103"/>
                  </a:cubicBezTo>
                  <a:cubicBezTo>
                    <a:pt x="211" y="103"/>
                    <a:pt x="213" y="99"/>
                    <a:pt x="213" y="96"/>
                  </a:cubicBezTo>
                  <a:cubicBezTo>
                    <a:pt x="213" y="93"/>
                    <a:pt x="202" y="98"/>
                    <a:pt x="202" y="98"/>
                  </a:cubicBezTo>
                  <a:cubicBezTo>
                    <a:pt x="202" y="98"/>
                    <a:pt x="209" y="93"/>
                    <a:pt x="212" y="91"/>
                  </a:cubicBezTo>
                  <a:cubicBezTo>
                    <a:pt x="214" y="90"/>
                    <a:pt x="215" y="85"/>
                    <a:pt x="221" y="85"/>
                  </a:cubicBezTo>
                  <a:cubicBezTo>
                    <a:pt x="225" y="85"/>
                    <a:pt x="226" y="89"/>
                    <a:pt x="226" y="89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23" y="97"/>
                    <a:pt x="224" y="100"/>
                  </a:cubicBezTo>
                  <a:cubicBezTo>
                    <a:pt x="224" y="104"/>
                    <a:pt x="214" y="106"/>
                    <a:pt x="211" y="107"/>
                  </a:cubicBezTo>
                  <a:cubicBezTo>
                    <a:pt x="208" y="107"/>
                    <a:pt x="203" y="112"/>
                    <a:pt x="202" y="115"/>
                  </a:cubicBezTo>
                  <a:cubicBezTo>
                    <a:pt x="202" y="119"/>
                    <a:pt x="206" y="113"/>
                    <a:pt x="208" y="114"/>
                  </a:cubicBezTo>
                  <a:cubicBezTo>
                    <a:pt x="209" y="116"/>
                    <a:pt x="206" y="117"/>
                    <a:pt x="205" y="119"/>
                  </a:cubicBezTo>
                  <a:cubicBezTo>
                    <a:pt x="203" y="121"/>
                    <a:pt x="208" y="122"/>
                    <a:pt x="208" y="122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205" y="124"/>
                    <a:pt x="194" y="121"/>
                    <a:pt x="188" y="123"/>
                  </a:cubicBezTo>
                  <a:cubicBezTo>
                    <a:pt x="181" y="125"/>
                    <a:pt x="187" y="130"/>
                    <a:pt x="187" y="13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5" y="131"/>
                    <a:pt x="175" y="131"/>
                    <a:pt x="175" y="131"/>
                  </a:cubicBezTo>
                  <a:cubicBezTo>
                    <a:pt x="180" y="123"/>
                    <a:pt x="180" y="123"/>
                    <a:pt x="180" y="123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58" y="117"/>
                    <a:pt x="158" y="117"/>
                    <a:pt x="158" y="117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7" y="159"/>
                    <a:pt x="137" y="159"/>
                    <a:pt x="137" y="159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6" y="149"/>
                    <a:pt x="116" y="149"/>
                    <a:pt x="116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1" y="155"/>
                    <a:pt x="101" y="155"/>
                    <a:pt x="101" y="155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96" y="148"/>
                    <a:pt x="92" y="148"/>
                    <a:pt x="85" y="153"/>
                  </a:cubicBezTo>
                  <a:cubicBezTo>
                    <a:pt x="80" y="158"/>
                    <a:pt x="93" y="158"/>
                    <a:pt x="94" y="160"/>
                  </a:cubicBezTo>
                  <a:cubicBezTo>
                    <a:pt x="94" y="162"/>
                    <a:pt x="91" y="161"/>
                    <a:pt x="88" y="161"/>
                  </a:cubicBezTo>
                  <a:cubicBezTo>
                    <a:pt x="83" y="162"/>
                    <a:pt x="87" y="168"/>
                    <a:pt x="87" y="168"/>
                  </a:cubicBezTo>
                  <a:cubicBezTo>
                    <a:pt x="87" y="168"/>
                    <a:pt x="104" y="162"/>
                    <a:pt x="105" y="164"/>
                  </a:cubicBezTo>
                  <a:cubicBezTo>
                    <a:pt x="106" y="166"/>
                    <a:pt x="99" y="166"/>
                    <a:pt x="99" y="166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99" y="169"/>
                    <a:pt x="108" y="166"/>
                    <a:pt x="113" y="164"/>
                  </a:cubicBezTo>
                  <a:cubicBezTo>
                    <a:pt x="118" y="164"/>
                    <a:pt x="122" y="170"/>
                    <a:pt x="122" y="170"/>
                  </a:cubicBezTo>
                  <a:cubicBezTo>
                    <a:pt x="122" y="170"/>
                    <a:pt x="117" y="167"/>
                    <a:pt x="114" y="166"/>
                  </a:cubicBezTo>
                  <a:cubicBezTo>
                    <a:pt x="112" y="166"/>
                    <a:pt x="104" y="169"/>
                    <a:pt x="104" y="169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0" y="172"/>
                    <a:pt x="87" y="171"/>
                  </a:cubicBezTo>
                  <a:cubicBezTo>
                    <a:pt x="83" y="170"/>
                    <a:pt x="83" y="174"/>
                    <a:pt x="83" y="174"/>
                  </a:cubicBezTo>
                  <a:cubicBezTo>
                    <a:pt x="83" y="174"/>
                    <a:pt x="81" y="172"/>
                    <a:pt x="80" y="171"/>
                  </a:cubicBezTo>
                  <a:cubicBezTo>
                    <a:pt x="78" y="171"/>
                    <a:pt x="74" y="174"/>
                    <a:pt x="74" y="174"/>
                  </a:cubicBezTo>
                  <a:cubicBezTo>
                    <a:pt x="74" y="174"/>
                    <a:pt x="72" y="173"/>
                    <a:pt x="69" y="172"/>
                  </a:cubicBezTo>
                  <a:cubicBezTo>
                    <a:pt x="66" y="172"/>
                    <a:pt x="65" y="175"/>
                    <a:pt x="63" y="178"/>
                  </a:cubicBezTo>
                  <a:cubicBezTo>
                    <a:pt x="62" y="180"/>
                    <a:pt x="74" y="177"/>
                    <a:pt x="74" y="177"/>
                  </a:cubicBezTo>
                  <a:cubicBezTo>
                    <a:pt x="74" y="177"/>
                    <a:pt x="82" y="183"/>
                    <a:pt x="84" y="185"/>
                  </a:cubicBezTo>
                  <a:cubicBezTo>
                    <a:pt x="85" y="186"/>
                    <a:pt x="84" y="191"/>
                    <a:pt x="84" y="191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85" y="207"/>
                    <a:pt x="85" y="207"/>
                    <a:pt x="85" y="207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5"/>
                    <a:pt x="82" y="185"/>
                    <a:pt x="82" y="185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8"/>
                    <a:pt x="73" y="188"/>
                    <a:pt x="73" y="188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1" y="204"/>
                    <a:pt x="71" y="204"/>
                    <a:pt x="71" y="204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6" y="189"/>
                    <a:pt x="63" y="188"/>
                  </a:cubicBezTo>
                  <a:cubicBezTo>
                    <a:pt x="61" y="187"/>
                    <a:pt x="52" y="194"/>
                    <a:pt x="52" y="194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0" y="198"/>
                    <a:pt x="50" y="198"/>
                    <a:pt x="50" y="198"/>
                  </a:cubicBezTo>
                  <a:cubicBezTo>
                    <a:pt x="50" y="198"/>
                    <a:pt x="52" y="199"/>
                    <a:pt x="55" y="201"/>
                  </a:cubicBezTo>
                  <a:cubicBezTo>
                    <a:pt x="57" y="204"/>
                    <a:pt x="61" y="207"/>
                    <a:pt x="61" y="207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1" y="201"/>
                    <a:pt x="51" y="201"/>
                    <a:pt x="51" y="201"/>
                  </a:cubicBezTo>
                  <a:cubicBezTo>
                    <a:pt x="51" y="201"/>
                    <a:pt x="50" y="199"/>
                    <a:pt x="46" y="199"/>
                  </a:cubicBezTo>
                  <a:cubicBezTo>
                    <a:pt x="42" y="199"/>
                    <a:pt x="43" y="203"/>
                    <a:pt x="43" y="203"/>
                  </a:cubicBezTo>
                  <a:cubicBezTo>
                    <a:pt x="43" y="203"/>
                    <a:pt x="40" y="199"/>
                    <a:pt x="38" y="199"/>
                  </a:cubicBezTo>
                  <a:cubicBezTo>
                    <a:pt x="34" y="199"/>
                    <a:pt x="33" y="203"/>
                    <a:pt x="33" y="20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1" y="202"/>
                    <a:pt x="31" y="202"/>
                    <a:pt x="31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6" y="202"/>
                    <a:pt x="32" y="207"/>
                    <a:pt x="32" y="209"/>
                  </a:cubicBezTo>
                  <a:cubicBezTo>
                    <a:pt x="31" y="212"/>
                    <a:pt x="25" y="211"/>
                    <a:pt x="25" y="215"/>
                  </a:cubicBezTo>
                  <a:cubicBezTo>
                    <a:pt x="25" y="218"/>
                    <a:pt x="34" y="214"/>
                    <a:pt x="34" y="214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23"/>
                    <a:pt x="64" y="223"/>
                    <a:pt x="64" y="223"/>
                  </a:cubicBezTo>
                  <a:cubicBezTo>
                    <a:pt x="71" y="220"/>
                    <a:pt x="71" y="220"/>
                    <a:pt x="71" y="220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78" y="223"/>
                    <a:pt x="78" y="223"/>
                    <a:pt x="78" y="223"/>
                  </a:cubicBezTo>
                  <a:cubicBezTo>
                    <a:pt x="72" y="222"/>
                    <a:pt x="72" y="222"/>
                    <a:pt x="72" y="222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5" y="224"/>
                    <a:pt x="55" y="224"/>
                    <a:pt x="55" y="224"/>
                  </a:cubicBezTo>
                  <a:cubicBezTo>
                    <a:pt x="55" y="224"/>
                    <a:pt x="42" y="217"/>
                    <a:pt x="35" y="217"/>
                  </a:cubicBezTo>
                  <a:cubicBezTo>
                    <a:pt x="28" y="217"/>
                    <a:pt x="29" y="220"/>
                    <a:pt x="29" y="220"/>
                  </a:cubicBezTo>
                  <a:cubicBezTo>
                    <a:pt x="29" y="220"/>
                    <a:pt x="28" y="220"/>
                    <a:pt x="25" y="222"/>
                  </a:cubicBezTo>
                  <a:cubicBezTo>
                    <a:pt x="23" y="223"/>
                    <a:pt x="25" y="226"/>
                    <a:pt x="25" y="226"/>
                  </a:cubicBezTo>
                  <a:cubicBezTo>
                    <a:pt x="25" y="226"/>
                    <a:pt x="19" y="225"/>
                    <a:pt x="17" y="229"/>
                  </a:cubicBezTo>
                  <a:cubicBezTo>
                    <a:pt x="16" y="232"/>
                    <a:pt x="19" y="233"/>
                    <a:pt x="19" y="233"/>
                  </a:cubicBezTo>
                  <a:cubicBezTo>
                    <a:pt x="27" y="233"/>
                    <a:pt x="27" y="233"/>
                    <a:pt x="27" y="233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32" y="243"/>
                    <a:pt x="32" y="243"/>
                    <a:pt x="32" y="243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20" y="248"/>
                    <a:pt x="20" y="248"/>
                    <a:pt x="20" y="248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22" y="261"/>
                    <a:pt x="22" y="261"/>
                    <a:pt x="22" y="261"/>
                  </a:cubicBezTo>
                  <a:cubicBezTo>
                    <a:pt x="18" y="261"/>
                    <a:pt x="18" y="261"/>
                    <a:pt x="18" y="261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5"/>
                    <a:pt x="56" y="268"/>
                    <a:pt x="61" y="268"/>
                  </a:cubicBezTo>
                  <a:cubicBezTo>
                    <a:pt x="65" y="268"/>
                    <a:pt x="63" y="259"/>
                    <a:pt x="63" y="259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72" y="253"/>
                    <a:pt x="72" y="253"/>
                    <a:pt x="72" y="253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79" y="266"/>
                    <a:pt x="79" y="266"/>
                    <a:pt x="79" y="266"/>
                  </a:cubicBezTo>
                  <a:cubicBezTo>
                    <a:pt x="83" y="262"/>
                    <a:pt x="83" y="262"/>
                    <a:pt x="83" y="262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76" y="268"/>
                    <a:pt x="76" y="268"/>
                    <a:pt x="76" y="268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90" y="266"/>
                    <a:pt x="90" y="266"/>
                    <a:pt x="90" y="266"/>
                  </a:cubicBezTo>
                  <a:cubicBezTo>
                    <a:pt x="89" y="259"/>
                    <a:pt x="89" y="259"/>
                    <a:pt x="89" y="259"/>
                  </a:cubicBezTo>
                  <a:cubicBezTo>
                    <a:pt x="89" y="259"/>
                    <a:pt x="91" y="255"/>
                    <a:pt x="93" y="252"/>
                  </a:cubicBezTo>
                  <a:cubicBezTo>
                    <a:pt x="94" y="250"/>
                    <a:pt x="98" y="247"/>
                    <a:pt x="98" y="247"/>
                  </a:cubicBezTo>
                  <a:cubicBezTo>
                    <a:pt x="99" y="249"/>
                    <a:pt x="99" y="249"/>
                    <a:pt x="99" y="249"/>
                  </a:cubicBezTo>
                  <a:cubicBezTo>
                    <a:pt x="99" y="249"/>
                    <a:pt x="97" y="251"/>
                    <a:pt x="95" y="253"/>
                  </a:cubicBezTo>
                  <a:cubicBezTo>
                    <a:pt x="93" y="254"/>
                    <a:pt x="90" y="259"/>
                    <a:pt x="90" y="259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3" y="266"/>
                    <a:pt x="93" y="266"/>
                    <a:pt x="93" y="266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6" y="267"/>
                    <a:pt x="96" y="267"/>
                    <a:pt x="96" y="267"/>
                  </a:cubicBezTo>
                  <a:cubicBezTo>
                    <a:pt x="92" y="268"/>
                    <a:pt x="92" y="268"/>
                    <a:pt x="92" y="268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79" y="279"/>
                    <a:pt x="79" y="279"/>
                    <a:pt x="79" y="279"/>
                  </a:cubicBezTo>
                  <a:cubicBezTo>
                    <a:pt x="76" y="281"/>
                    <a:pt x="76" y="281"/>
                    <a:pt x="76" y="281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75" y="272"/>
                    <a:pt x="75" y="272"/>
                    <a:pt x="75" y="272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4" y="269"/>
                    <a:pt x="67" y="267"/>
                    <a:pt x="66" y="266"/>
                  </a:cubicBezTo>
                  <a:cubicBezTo>
                    <a:pt x="65" y="266"/>
                    <a:pt x="64" y="270"/>
                    <a:pt x="64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6" y="269"/>
                    <a:pt x="56" y="269"/>
                    <a:pt x="56" y="269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24" y="271"/>
                    <a:pt x="24" y="271"/>
                    <a:pt x="24" y="271"/>
                  </a:cubicBezTo>
                  <a:cubicBezTo>
                    <a:pt x="24" y="271"/>
                    <a:pt x="23" y="269"/>
                    <a:pt x="19" y="269"/>
                  </a:cubicBezTo>
                  <a:cubicBezTo>
                    <a:pt x="16" y="269"/>
                    <a:pt x="15" y="273"/>
                    <a:pt x="15" y="273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4" y="278"/>
                    <a:pt x="14" y="278"/>
                    <a:pt x="14" y="278"/>
                  </a:cubicBezTo>
                  <a:cubicBezTo>
                    <a:pt x="14" y="278"/>
                    <a:pt x="14" y="283"/>
                    <a:pt x="18" y="284"/>
                  </a:cubicBezTo>
                  <a:cubicBezTo>
                    <a:pt x="22" y="286"/>
                    <a:pt x="24" y="282"/>
                    <a:pt x="24" y="282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27" y="283"/>
                    <a:pt x="27" y="283"/>
                    <a:pt x="27" y="283"/>
                  </a:cubicBezTo>
                  <a:cubicBezTo>
                    <a:pt x="27" y="283"/>
                    <a:pt x="23" y="283"/>
                    <a:pt x="22" y="288"/>
                  </a:cubicBezTo>
                  <a:cubicBezTo>
                    <a:pt x="20" y="294"/>
                    <a:pt x="27" y="295"/>
                    <a:pt x="27" y="295"/>
                  </a:cubicBezTo>
                  <a:cubicBezTo>
                    <a:pt x="25" y="296"/>
                    <a:pt x="25" y="296"/>
                    <a:pt x="25" y="296"/>
                  </a:cubicBezTo>
                  <a:cubicBezTo>
                    <a:pt x="27" y="298"/>
                    <a:pt x="27" y="298"/>
                    <a:pt x="27" y="298"/>
                  </a:cubicBezTo>
                  <a:cubicBezTo>
                    <a:pt x="30" y="298"/>
                    <a:pt x="30" y="298"/>
                    <a:pt x="30" y="298"/>
                  </a:cubicBezTo>
                  <a:cubicBezTo>
                    <a:pt x="30" y="298"/>
                    <a:pt x="29" y="296"/>
                    <a:pt x="29" y="294"/>
                  </a:cubicBezTo>
                  <a:cubicBezTo>
                    <a:pt x="29" y="293"/>
                    <a:pt x="32" y="292"/>
                    <a:pt x="32" y="292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5"/>
                    <a:pt x="36" y="299"/>
                    <a:pt x="35" y="302"/>
                  </a:cubicBezTo>
                  <a:cubicBezTo>
                    <a:pt x="34" y="305"/>
                    <a:pt x="34" y="310"/>
                    <a:pt x="34" y="310"/>
                  </a:cubicBezTo>
                  <a:cubicBezTo>
                    <a:pt x="25" y="311"/>
                    <a:pt x="25" y="311"/>
                    <a:pt x="25" y="311"/>
                  </a:cubicBezTo>
                  <a:cubicBezTo>
                    <a:pt x="25" y="311"/>
                    <a:pt x="24" y="304"/>
                    <a:pt x="19" y="305"/>
                  </a:cubicBezTo>
                  <a:cubicBezTo>
                    <a:pt x="15" y="306"/>
                    <a:pt x="19" y="314"/>
                    <a:pt x="19" y="314"/>
                  </a:cubicBezTo>
                  <a:cubicBezTo>
                    <a:pt x="19" y="314"/>
                    <a:pt x="15" y="314"/>
                    <a:pt x="15" y="318"/>
                  </a:cubicBezTo>
                  <a:cubicBezTo>
                    <a:pt x="15" y="322"/>
                    <a:pt x="18" y="321"/>
                    <a:pt x="18" y="321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27" y="325"/>
                    <a:pt x="27" y="325"/>
                    <a:pt x="27" y="325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3" y="330"/>
                    <a:pt x="31" y="334"/>
                    <a:pt x="31" y="334"/>
                  </a:cubicBezTo>
                  <a:cubicBezTo>
                    <a:pt x="32" y="335"/>
                    <a:pt x="32" y="335"/>
                    <a:pt x="32" y="335"/>
                  </a:cubicBezTo>
                  <a:cubicBezTo>
                    <a:pt x="30" y="335"/>
                    <a:pt x="30" y="335"/>
                    <a:pt x="30" y="335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34" y="341"/>
                    <a:pt x="34" y="341"/>
                    <a:pt x="34" y="34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8" y="329"/>
                    <a:pt x="38" y="329"/>
                    <a:pt x="38" y="329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42" y="322"/>
                    <a:pt x="42" y="322"/>
                    <a:pt x="42" y="322"/>
                  </a:cubicBezTo>
                  <a:cubicBezTo>
                    <a:pt x="42" y="322"/>
                    <a:pt x="45" y="325"/>
                    <a:pt x="47" y="322"/>
                  </a:cubicBezTo>
                  <a:cubicBezTo>
                    <a:pt x="48" y="321"/>
                    <a:pt x="47" y="317"/>
                    <a:pt x="47" y="317"/>
                  </a:cubicBezTo>
                  <a:cubicBezTo>
                    <a:pt x="47" y="317"/>
                    <a:pt x="49" y="316"/>
                    <a:pt x="55" y="314"/>
                  </a:cubicBezTo>
                  <a:cubicBezTo>
                    <a:pt x="59" y="311"/>
                    <a:pt x="64" y="311"/>
                    <a:pt x="64" y="311"/>
                  </a:cubicBezTo>
                  <a:cubicBezTo>
                    <a:pt x="64" y="313"/>
                    <a:pt x="64" y="313"/>
                    <a:pt x="64" y="313"/>
                  </a:cubicBezTo>
                  <a:cubicBezTo>
                    <a:pt x="71" y="310"/>
                    <a:pt x="71" y="310"/>
                    <a:pt x="71" y="310"/>
                  </a:cubicBezTo>
                  <a:cubicBezTo>
                    <a:pt x="72" y="306"/>
                    <a:pt x="72" y="306"/>
                    <a:pt x="72" y="306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77" y="311"/>
                    <a:pt x="68" y="312"/>
                    <a:pt x="65" y="317"/>
                  </a:cubicBezTo>
                  <a:cubicBezTo>
                    <a:pt x="62" y="322"/>
                    <a:pt x="63" y="326"/>
                    <a:pt x="62" y="329"/>
                  </a:cubicBezTo>
                  <a:cubicBezTo>
                    <a:pt x="62" y="331"/>
                    <a:pt x="58" y="334"/>
                    <a:pt x="58" y="334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4"/>
                    <a:pt x="62" y="314"/>
                    <a:pt x="62" y="314"/>
                  </a:cubicBezTo>
                  <a:cubicBezTo>
                    <a:pt x="62" y="314"/>
                    <a:pt x="58" y="315"/>
                    <a:pt x="56" y="317"/>
                  </a:cubicBezTo>
                  <a:cubicBezTo>
                    <a:pt x="52" y="318"/>
                    <a:pt x="47" y="326"/>
                    <a:pt x="47" y="326"/>
                  </a:cubicBezTo>
                  <a:cubicBezTo>
                    <a:pt x="47" y="326"/>
                    <a:pt x="44" y="327"/>
                    <a:pt x="44" y="330"/>
                  </a:cubicBezTo>
                  <a:cubicBezTo>
                    <a:pt x="45" y="333"/>
                    <a:pt x="50" y="331"/>
                    <a:pt x="48" y="333"/>
                  </a:cubicBezTo>
                  <a:cubicBezTo>
                    <a:pt x="47" y="334"/>
                    <a:pt x="43" y="334"/>
                    <a:pt x="41" y="336"/>
                  </a:cubicBezTo>
                  <a:cubicBezTo>
                    <a:pt x="39" y="338"/>
                    <a:pt x="39" y="343"/>
                    <a:pt x="39" y="343"/>
                  </a:cubicBezTo>
                  <a:cubicBezTo>
                    <a:pt x="32" y="343"/>
                    <a:pt x="32" y="343"/>
                    <a:pt x="32" y="343"/>
                  </a:cubicBezTo>
                  <a:cubicBezTo>
                    <a:pt x="28" y="348"/>
                    <a:pt x="28" y="348"/>
                    <a:pt x="28" y="348"/>
                  </a:cubicBezTo>
                  <a:cubicBezTo>
                    <a:pt x="33" y="353"/>
                    <a:pt x="33" y="353"/>
                    <a:pt x="33" y="353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8" y="355"/>
                    <a:pt x="38" y="355"/>
                    <a:pt x="38" y="355"/>
                  </a:cubicBezTo>
                  <a:cubicBezTo>
                    <a:pt x="40" y="356"/>
                    <a:pt x="40" y="356"/>
                    <a:pt x="40" y="356"/>
                  </a:cubicBezTo>
                  <a:cubicBezTo>
                    <a:pt x="46" y="351"/>
                    <a:pt x="46" y="351"/>
                    <a:pt x="46" y="351"/>
                  </a:cubicBezTo>
                  <a:cubicBezTo>
                    <a:pt x="42" y="357"/>
                    <a:pt x="42" y="357"/>
                    <a:pt x="42" y="357"/>
                  </a:cubicBezTo>
                  <a:cubicBezTo>
                    <a:pt x="44" y="359"/>
                    <a:pt x="44" y="359"/>
                    <a:pt x="44" y="359"/>
                  </a:cubicBezTo>
                  <a:cubicBezTo>
                    <a:pt x="34" y="356"/>
                    <a:pt x="34" y="356"/>
                    <a:pt x="34" y="356"/>
                  </a:cubicBezTo>
                  <a:cubicBezTo>
                    <a:pt x="31" y="360"/>
                    <a:pt x="31" y="360"/>
                    <a:pt x="31" y="360"/>
                  </a:cubicBezTo>
                  <a:cubicBezTo>
                    <a:pt x="34" y="363"/>
                    <a:pt x="34" y="363"/>
                    <a:pt x="34" y="363"/>
                  </a:cubicBezTo>
                  <a:cubicBezTo>
                    <a:pt x="26" y="359"/>
                    <a:pt x="26" y="359"/>
                    <a:pt x="26" y="359"/>
                  </a:cubicBezTo>
                  <a:cubicBezTo>
                    <a:pt x="23" y="361"/>
                    <a:pt x="23" y="361"/>
                    <a:pt x="23" y="361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18" y="371"/>
                    <a:pt x="18" y="371"/>
                    <a:pt x="18" y="371"/>
                  </a:cubicBezTo>
                  <a:cubicBezTo>
                    <a:pt x="22" y="357"/>
                    <a:pt x="22" y="357"/>
                    <a:pt x="22" y="357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13" y="384"/>
                    <a:pt x="13" y="384"/>
                    <a:pt x="13" y="384"/>
                  </a:cubicBezTo>
                  <a:cubicBezTo>
                    <a:pt x="14" y="383"/>
                    <a:pt x="14" y="383"/>
                    <a:pt x="14" y="383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7" y="391"/>
                    <a:pt x="17" y="391"/>
                    <a:pt x="17" y="391"/>
                  </a:cubicBezTo>
                  <a:cubicBezTo>
                    <a:pt x="17" y="384"/>
                    <a:pt x="17" y="384"/>
                    <a:pt x="17" y="384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2" y="380"/>
                    <a:pt x="22" y="380"/>
                    <a:pt x="22" y="380"/>
                  </a:cubicBezTo>
                  <a:cubicBezTo>
                    <a:pt x="25" y="382"/>
                    <a:pt x="25" y="382"/>
                    <a:pt x="25" y="382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32" y="379"/>
                    <a:pt x="32" y="379"/>
                    <a:pt x="32" y="379"/>
                  </a:cubicBezTo>
                  <a:cubicBezTo>
                    <a:pt x="30" y="375"/>
                    <a:pt x="30" y="375"/>
                    <a:pt x="30" y="375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31" y="373"/>
                    <a:pt x="31" y="373"/>
                    <a:pt x="31" y="37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9" y="375"/>
                    <a:pt x="39" y="375"/>
                    <a:pt x="39" y="375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41" y="377"/>
                    <a:pt x="41" y="377"/>
                    <a:pt x="41" y="377"/>
                  </a:cubicBezTo>
                  <a:cubicBezTo>
                    <a:pt x="43" y="371"/>
                    <a:pt x="43" y="371"/>
                    <a:pt x="43" y="371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8" y="365"/>
                    <a:pt x="48" y="365"/>
                    <a:pt x="48" y="365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52" y="368"/>
                    <a:pt x="52" y="368"/>
                    <a:pt x="52" y="368"/>
                  </a:cubicBezTo>
                  <a:cubicBezTo>
                    <a:pt x="52" y="369"/>
                    <a:pt x="52" y="369"/>
                    <a:pt x="52" y="369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40" y="383"/>
                    <a:pt x="40" y="383"/>
                    <a:pt x="40" y="383"/>
                  </a:cubicBezTo>
                  <a:cubicBezTo>
                    <a:pt x="40" y="383"/>
                    <a:pt x="41" y="381"/>
                    <a:pt x="44" y="382"/>
                  </a:cubicBezTo>
                  <a:cubicBezTo>
                    <a:pt x="46" y="383"/>
                    <a:pt x="41" y="387"/>
                    <a:pt x="41" y="387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49" y="384"/>
                    <a:pt x="42" y="388"/>
                    <a:pt x="41" y="389"/>
                  </a:cubicBezTo>
                  <a:cubicBezTo>
                    <a:pt x="39" y="390"/>
                    <a:pt x="36" y="394"/>
                    <a:pt x="36" y="394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31" y="398"/>
                    <a:pt x="31" y="398"/>
                    <a:pt x="31" y="398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8"/>
                    <a:pt x="35" y="408"/>
                    <a:pt x="35" y="408"/>
                  </a:cubicBezTo>
                  <a:cubicBezTo>
                    <a:pt x="43" y="404"/>
                    <a:pt x="43" y="404"/>
                    <a:pt x="43" y="404"/>
                  </a:cubicBezTo>
                  <a:cubicBezTo>
                    <a:pt x="50" y="405"/>
                    <a:pt x="50" y="405"/>
                    <a:pt x="50" y="405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38" y="410"/>
                    <a:pt x="38" y="410"/>
                    <a:pt x="38" y="410"/>
                  </a:cubicBezTo>
                  <a:cubicBezTo>
                    <a:pt x="38" y="413"/>
                    <a:pt x="38" y="413"/>
                    <a:pt x="38" y="413"/>
                  </a:cubicBezTo>
                  <a:cubicBezTo>
                    <a:pt x="30" y="407"/>
                    <a:pt x="30" y="407"/>
                    <a:pt x="30" y="407"/>
                  </a:cubicBezTo>
                  <a:cubicBezTo>
                    <a:pt x="25" y="411"/>
                    <a:pt x="25" y="411"/>
                    <a:pt x="25" y="411"/>
                  </a:cubicBezTo>
                  <a:cubicBezTo>
                    <a:pt x="25" y="405"/>
                    <a:pt x="25" y="405"/>
                    <a:pt x="25" y="405"/>
                  </a:cubicBezTo>
                  <a:cubicBezTo>
                    <a:pt x="19" y="403"/>
                    <a:pt x="19" y="403"/>
                    <a:pt x="19" y="403"/>
                  </a:cubicBezTo>
                  <a:cubicBezTo>
                    <a:pt x="20" y="411"/>
                    <a:pt x="20" y="411"/>
                    <a:pt x="20" y="411"/>
                  </a:cubicBezTo>
                  <a:cubicBezTo>
                    <a:pt x="18" y="412"/>
                    <a:pt x="18" y="412"/>
                    <a:pt x="18" y="412"/>
                  </a:cubicBezTo>
                  <a:cubicBezTo>
                    <a:pt x="17" y="415"/>
                    <a:pt x="17" y="415"/>
                    <a:pt x="17" y="415"/>
                  </a:cubicBezTo>
                  <a:cubicBezTo>
                    <a:pt x="14" y="420"/>
                    <a:pt x="14" y="420"/>
                    <a:pt x="14" y="420"/>
                  </a:cubicBezTo>
                  <a:cubicBezTo>
                    <a:pt x="14" y="420"/>
                    <a:pt x="18" y="432"/>
                    <a:pt x="23" y="435"/>
                  </a:cubicBezTo>
                  <a:cubicBezTo>
                    <a:pt x="26" y="438"/>
                    <a:pt x="29" y="440"/>
                    <a:pt x="31" y="444"/>
                  </a:cubicBezTo>
                  <a:cubicBezTo>
                    <a:pt x="33" y="448"/>
                    <a:pt x="49" y="454"/>
                    <a:pt x="49" y="454"/>
                  </a:cubicBezTo>
                  <a:cubicBezTo>
                    <a:pt x="50" y="457"/>
                    <a:pt x="50" y="457"/>
                    <a:pt x="50" y="457"/>
                  </a:cubicBezTo>
                  <a:cubicBezTo>
                    <a:pt x="53" y="453"/>
                    <a:pt x="53" y="453"/>
                    <a:pt x="53" y="453"/>
                  </a:cubicBezTo>
                  <a:cubicBezTo>
                    <a:pt x="58" y="456"/>
                    <a:pt x="58" y="456"/>
                    <a:pt x="58" y="456"/>
                  </a:cubicBezTo>
                  <a:cubicBezTo>
                    <a:pt x="48" y="463"/>
                    <a:pt x="48" y="463"/>
                    <a:pt x="48" y="463"/>
                  </a:cubicBezTo>
                  <a:cubicBezTo>
                    <a:pt x="50" y="467"/>
                    <a:pt x="50" y="467"/>
                    <a:pt x="50" y="467"/>
                  </a:cubicBezTo>
                  <a:cubicBezTo>
                    <a:pt x="58" y="467"/>
                    <a:pt x="58" y="467"/>
                    <a:pt x="58" y="467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60" y="462"/>
                    <a:pt x="60" y="462"/>
                    <a:pt x="60" y="462"/>
                  </a:cubicBezTo>
                  <a:cubicBezTo>
                    <a:pt x="65" y="464"/>
                    <a:pt x="65" y="464"/>
                    <a:pt x="65" y="464"/>
                  </a:cubicBezTo>
                  <a:cubicBezTo>
                    <a:pt x="60" y="466"/>
                    <a:pt x="60" y="466"/>
                    <a:pt x="60" y="466"/>
                  </a:cubicBezTo>
                  <a:cubicBezTo>
                    <a:pt x="64" y="470"/>
                    <a:pt x="64" y="470"/>
                    <a:pt x="64" y="470"/>
                  </a:cubicBezTo>
                  <a:cubicBezTo>
                    <a:pt x="68" y="468"/>
                    <a:pt x="68" y="468"/>
                    <a:pt x="68" y="468"/>
                  </a:cubicBezTo>
                  <a:cubicBezTo>
                    <a:pt x="68" y="468"/>
                    <a:pt x="74" y="471"/>
                    <a:pt x="80" y="471"/>
                  </a:cubicBezTo>
                  <a:cubicBezTo>
                    <a:pt x="85" y="471"/>
                    <a:pt x="88" y="469"/>
                    <a:pt x="92" y="468"/>
                  </a:cubicBezTo>
                  <a:cubicBezTo>
                    <a:pt x="96" y="467"/>
                    <a:pt x="101" y="461"/>
                    <a:pt x="101" y="461"/>
                  </a:cubicBezTo>
                  <a:cubicBezTo>
                    <a:pt x="101" y="468"/>
                    <a:pt x="101" y="468"/>
                    <a:pt x="101" y="468"/>
                  </a:cubicBezTo>
                  <a:cubicBezTo>
                    <a:pt x="124" y="448"/>
                    <a:pt x="124" y="448"/>
                    <a:pt x="124" y="448"/>
                  </a:cubicBezTo>
                  <a:cubicBezTo>
                    <a:pt x="124" y="444"/>
                    <a:pt x="124" y="444"/>
                    <a:pt x="124" y="444"/>
                  </a:cubicBezTo>
                  <a:cubicBezTo>
                    <a:pt x="142" y="430"/>
                    <a:pt x="142" y="430"/>
                    <a:pt x="142" y="430"/>
                  </a:cubicBezTo>
                  <a:cubicBezTo>
                    <a:pt x="141" y="426"/>
                    <a:pt x="141" y="426"/>
                    <a:pt x="141" y="426"/>
                  </a:cubicBezTo>
                  <a:cubicBezTo>
                    <a:pt x="145" y="427"/>
                    <a:pt x="145" y="427"/>
                    <a:pt x="145" y="427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46" y="419"/>
                    <a:pt x="146" y="419"/>
                    <a:pt x="146" y="419"/>
                  </a:cubicBezTo>
                  <a:cubicBezTo>
                    <a:pt x="161" y="408"/>
                    <a:pt x="161" y="408"/>
                    <a:pt x="161" y="408"/>
                  </a:cubicBezTo>
                  <a:cubicBezTo>
                    <a:pt x="156" y="401"/>
                    <a:pt x="156" y="401"/>
                    <a:pt x="156" y="401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167" y="412"/>
                    <a:pt x="167" y="412"/>
                    <a:pt x="167" y="412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81" y="396"/>
                    <a:pt x="181" y="396"/>
                    <a:pt x="181" y="396"/>
                  </a:cubicBezTo>
                  <a:cubicBezTo>
                    <a:pt x="184" y="399"/>
                    <a:pt x="184" y="399"/>
                    <a:pt x="184" y="399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86" y="394"/>
                    <a:pt x="186" y="394"/>
                    <a:pt x="186" y="394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8" y="382"/>
                    <a:pt x="188" y="382"/>
                    <a:pt x="188" y="382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79" y="373"/>
                    <a:pt x="179" y="373"/>
                    <a:pt x="179" y="373"/>
                  </a:cubicBezTo>
                  <a:cubicBezTo>
                    <a:pt x="183" y="376"/>
                    <a:pt x="183" y="376"/>
                    <a:pt x="183" y="376"/>
                  </a:cubicBezTo>
                  <a:cubicBezTo>
                    <a:pt x="183" y="367"/>
                    <a:pt x="183" y="367"/>
                    <a:pt x="183" y="367"/>
                  </a:cubicBezTo>
                  <a:cubicBezTo>
                    <a:pt x="178" y="362"/>
                    <a:pt x="178" y="362"/>
                    <a:pt x="178" y="362"/>
                  </a:cubicBezTo>
                  <a:cubicBezTo>
                    <a:pt x="181" y="361"/>
                    <a:pt x="181" y="361"/>
                    <a:pt x="181" y="361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6" y="376"/>
                    <a:pt x="186" y="376"/>
                    <a:pt x="186" y="376"/>
                  </a:cubicBezTo>
                  <a:cubicBezTo>
                    <a:pt x="186" y="376"/>
                    <a:pt x="191" y="375"/>
                    <a:pt x="192" y="372"/>
                  </a:cubicBezTo>
                  <a:cubicBezTo>
                    <a:pt x="192" y="367"/>
                    <a:pt x="189" y="364"/>
                    <a:pt x="189" y="364"/>
                  </a:cubicBezTo>
                  <a:cubicBezTo>
                    <a:pt x="189" y="364"/>
                    <a:pt x="189" y="358"/>
                    <a:pt x="190" y="353"/>
                  </a:cubicBezTo>
                  <a:cubicBezTo>
                    <a:pt x="190" y="349"/>
                    <a:pt x="197" y="350"/>
                    <a:pt x="199" y="353"/>
                  </a:cubicBezTo>
                  <a:cubicBezTo>
                    <a:pt x="200" y="356"/>
                    <a:pt x="197" y="360"/>
                    <a:pt x="197" y="360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79"/>
                    <a:pt x="194" y="379"/>
                    <a:pt x="194" y="379"/>
                  </a:cubicBezTo>
                  <a:cubicBezTo>
                    <a:pt x="192" y="380"/>
                    <a:pt x="192" y="380"/>
                    <a:pt x="192" y="380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8" y="389"/>
                    <a:pt x="198" y="389"/>
                    <a:pt x="198" y="389"/>
                  </a:cubicBezTo>
                  <a:cubicBezTo>
                    <a:pt x="199" y="400"/>
                    <a:pt x="199" y="400"/>
                    <a:pt x="199" y="400"/>
                  </a:cubicBezTo>
                  <a:cubicBezTo>
                    <a:pt x="208" y="401"/>
                    <a:pt x="208" y="401"/>
                    <a:pt x="208" y="401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212" y="405"/>
                    <a:pt x="220" y="400"/>
                    <a:pt x="221" y="405"/>
                  </a:cubicBezTo>
                  <a:cubicBezTo>
                    <a:pt x="222" y="410"/>
                    <a:pt x="219" y="419"/>
                    <a:pt x="223" y="419"/>
                  </a:cubicBezTo>
                  <a:cubicBezTo>
                    <a:pt x="227" y="419"/>
                    <a:pt x="228" y="413"/>
                    <a:pt x="230" y="406"/>
                  </a:cubicBezTo>
                  <a:cubicBezTo>
                    <a:pt x="232" y="399"/>
                    <a:pt x="236" y="391"/>
                    <a:pt x="236" y="391"/>
                  </a:cubicBezTo>
                  <a:cubicBezTo>
                    <a:pt x="236" y="391"/>
                    <a:pt x="227" y="373"/>
                    <a:pt x="230" y="371"/>
                  </a:cubicBezTo>
                  <a:cubicBezTo>
                    <a:pt x="232" y="367"/>
                    <a:pt x="238" y="368"/>
                    <a:pt x="238" y="364"/>
                  </a:cubicBezTo>
                  <a:cubicBezTo>
                    <a:pt x="239" y="359"/>
                    <a:pt x="232" y="358"/>
                    <a:pt x="237" y="355"/>
                  </a:cubicBezTo>
                  <a:cubicBezTo>
                    <a:pt x="241" y="351"/>
                    <a:pt x="252" y="357"/>
                    <a:pt x="256" y="345"/>
                  </a:cubicBezTo>
                  <a:cubicBezTo>
                    <a:pt x="259" y="332"/>
                    <a:pt x="255" y="329"/>
                    <a:pt x="256" y="325"/>
                  </a:cubicBezTo>
                  <a:cubicBezTo>
                    <a:pt x="257" y="320"/>
                    <a:pt x="265" y="324"/>
                    <a:pt x="262" y="316"/>
                  </a:cubicBezTo>
                  <a:cubicBezTo>
                    <a:pt x="260" y="309"/>
                    <a:pt x="254" y="295"/>
                    <a:pt x="254" y="295"/>
                  </a:cubicBezTo>
                  <a:cubicBezTo>
                    <a:pt x="252" y="286"/>
                    <a:pt x="252" y="286"/>
                    <a:pt x="252" y="286"/>
                  </a:cubicBezTo>
                  <a:cubicBezTo>
                    <a:pt x="247" y="280"/>
                    <a:pt x="247" y="280"/>
                    <a:pt x="247" y="280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6" y="277"/>
                    <a:pt x="264" y="283"/>
                    <a:pt x="266" y="271"/>
                  </a:cubicBezTo>
                  <a:cubicBezTo>
                    <a:pt x="270" y="259"/>
                    <a:pt x="269" y="255"/>
                    <a:pt x="265" y="251"/>
                  </a:cubicBezTo>
                  <a:cubicBezTo>
                    <a:pt x="261" y="248"/>
                    <a:pt x="256" y="245"/>
                    <a:pt x="256" y="24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2" y="200"/>
                    <a:pt x="252" y="200"/>
                    <a:pt x="252" y="200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49" y="122"/>
                    <a:pt x="249" y="122"/>
                    <a:pt x="249" y="122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6" y="113"/>
                    <a:pt x="258" y="85"/>
                    <a:pt x="270" y="82"/>
                  </a:cubicBezTo>
                  <a:cubicBezTo>
                    <a:pt x="280" y="79"/>
                    <a:pt x="300" y="85"/>
                    <a:pt x="300" y="85"/>
                  </a:cubicBezTo>
                  <a:cubicBezTo>
                    <a:pt x="305" y="73"/>
                    <a:pt x="305" y="73"/>
                    <a:pt x="305" y="73"/>
                  </a:cubicBezTo>
                  <a:cubicBezTo>
                    <a:pt x="304" y="58"/>
                    <a:pt x="304" y="58"/>
                    <a:pt x="304" y="5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14" y="1"/>
                    <a:pt x="314" y="1"/>
                    <a:pt x="314" y="1"/>
                  </a:cubicBezTo>
                  <a:lnTo>
                    <a:pt x="314" y="0"/>
                  </a:lnTo>
                  <a:close/>
                  <a:moveTo>
                    <a:pt x="19" y="334"/>
                  </a:moveTo>
                  <a:cubicBezTo>
                    <a:pt x="16" y="337"/>
                    <a:pt x="19" y="338"/>
                    <a:pt x="20" y="337"/>
                  </a:cubicBezTo>
                  <a:cubicBezTo>
                    <a:pt x="23" y="335"/>
                    <a:pt x="22" y="331"/>
                    <a:pt x="19" y="334"/>
                  </a:cubicBezTo>
                  <a:close/>
                  <a:moveTo>
                    <a:pt x="6" y="254"/>
                  </a:moveTo>
                  <a:cubicBezTo>
                    <a:pt x="9" y="254"/>
                    <a:pt x="10" y="253"/>
                    <a:pt x="7" y="252"/>
                  </a:cubicBezTo>
                  <a:cubicBezTo>
                    <a:pt x="3" y="252"/>
                    <a:pt x="4" y="254"/>
                    <a:pt x="6" y="254"/>
                  </a:cubicBezTo>
                  <a:close/>
                  <a:moveTo>
                    <a:pt x="15" y="359"/>
                  </a:moveTo>
                  <a:cubicBezTo>
                    <a:pt x="17" y="357"/>
                    <a:pt x="17" y="357"/>
                    <a:pt x="17" y="357"/>
                  </a:cubicBezTo>
                  <a:cubicBezTo>
                    <a:pt x="15" y="353"/>
                    <a:pt x="15" y="353"/>
                    <a:pt x="15" y="353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0" y="349"/>
                    <a:pt x="9" y="351"/>
                  </a:cubicBezTo>
                  <a:cubicBezTo>
                    <a:pt x="8" y="353"/>
                    <a:pt x="12" y="355"/>
                    <a:pt x="12" y="355"/>
                  </a:cubicBezTo>
                  <a:cubicBezTo>
                    <a:pt x="9" y="358"/>
                    <a:pt x="9" y="358"/>
                    <a:pt x="9" y="358"/>
                  </a:cubicBezTo>
                  <a:cubicBezTo>
                    <a:pt x="9" y="364"/>
                    <a:pt x="9" y="364"/>
                    <a:pt x="9" y="364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10" y="358"/>
                    <a:pt x="10" y="358"/>
                    <a:pt x="10" y="358"/>
                  </a:cubicBezTo>
                  <a:cubicBezTo>
                    <a:pt x="14" y="355"/>
                    <a:pt x="14" y="355"/>
                    <a:pt x="14" y="355"/>
                  </a:cubicBezTo>
                  <a:cubicBezTo>
                    <a:pt x="15" y="355"/>
                    <a:pt x="15" y="355"/>
                    <a:pt x="15" y="355"/>
                  </a:cubicBezTo>
                  <a:cubicBezTo>
                    <a:pt x="14" y="357"/>
                    <a:pt x="14" y="357"/>
                    <a:pt x="14" y="357"/>
                  </a:cubicBezTo>
                  <a:lnTo>
                    <a:pt x="15" y="359"/>
                  </a:lnTo>
                  <a:close/>
                  <a:moveTo>
                    <a:pt x="6" y="271"/>
                  </a:moveTo>
                  <a:cubicBezTo>
                    <a:pt x="7" y="271"/>
                    <a:pt x="7" y="271"/>
                    <a:pt x="7" y="271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7" y="267"/>
                    <a:pt x="7" y="267"/>
                    <a:pt x="7" y="267"/>
                  </a:cubicBezTo>
                  <a:lnTo>
                    <a:pt x="6" y="271"/>
                  </a:lnTo>
                  <a:close/>
                  <a:moveTo>
                    <a:pt x="16" y="341"/>
                  </a:moveTo>
                  <a:cubicBezTo>
                    <a:pt x="16" y="344"/>
                    <a:pt x="16" y="344"/>
                    <a:pt x="16" y="344"/>
                  </a:cubicBezTo>
                  <a:cubicBezTo>
                    <a:pt x="14" y="345"/>
                    <a:pt x="14" y="345"/>
                    <a:pt x="14" y="345"/>
                  </a:cubicBezTo>
                  <a:cubicBezTo>
                    <a:pt x="14" y="345"/>
                    <a:pt x="16" y="353"/>
                    <a:pt x="20" y="353"/>
                  </a:cubicBezTo>
                  <a:cubicBezTo>
                    <a:pt x="26" y="353"/>
                    <a:pt x="22" y="344"/>
                    <a:pt x="22" y="344"/>
                  </a:cubicBezTo>
                  <a:cubicBezTo>
                    <a:pt x="17" y="341"/>
                    <a:pt x="17" y="341"/>
                    <a:pt x="17" y="341"/>
                  </a:cubicBezTo>
                  <a:lnTo>
                    <a:pt x="16" y="341"/>
                  </a:lnTo>
                  <a:close/>
                  <a:moveTo>
                    <a:pt x="25" y="352"/>
                  </a:moveTo>
                  <a:cubicBezTo>
                    <a:pt x="29" y="357"/>
                    <a:pt x="29" y="357"/>
                    <a:pt x="29" y="357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27" y="350"/>
                    <a:pt x="27" y="350"/>
                    <a:pt x="27" y="350"/>
                  </a:cubicBezTo>
                  <a:lnTo>
                    <a:pt x="25" y="352"/>
                  </a:lnTo>
                  <a:close/>
                  <a:moveTo>
                    <a:pt x="28" y="310"/>
                  </a:moveTo>
                  <a:cubicBezTo>
                    <a:pt x="32" y="308"/>
                    <a:pt x="32" y="308"/>
                    <a:pt x="32" y="308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33" y="296"/>
                    <a:pt x="33" y="296"/>
                    <a:pt x="33" y="296"/>
                  </a:cubicBezTo>
                  <a:cubicBezTo>
                    <a:pt x="29" y="301"/>
                    <a:pt x="29" y="301"/>
                    <a:pt x="29" y="301"/>
                  </a:cubicBezTo>
                  <a:cubicBezTo>
                    <a:pt x="29" y="301"/>
                    <a:pt x="28" y="301"/>
                    <a:pt x="26" y="302"/>
                  </a:cubicBezTo>
                  <a:cubicBezTo>
                    <a:pt x="24" y="302"/>
                    <a:pt x="24" y="304"/>
                    <a:pt x="24" y="304"/>
                  </a:cubicBezTo>
                  <a:lnTo>
                    <a:pt x="28" y="310"/>
                  </a:lnTo>
                  <a:close/>
                  <a:moveTo>
                    <a:pt x="7" y="280"/>
                  </a:moveTo>
                  <a:cubicBezTo>
                    <a:pt x="10" y="283"/>
                    <a:pt x="10" y="283"/>
                    <a:pt x="10" y="283"/>
                  </a:cubicBezTo>
                  <a:cubicBezTo>
                    <a:pt x="9" y="278"/>
                    <a:pt x="9" y="278"/>
                    <a:pt x="9" y="278"/>
                  </a:cubicBezTo>
                  <a:lnTo>
                    <a:pt x="7" y="280"/>
                  </a:lnTo>
                  <a:close/>
                  <a:moveTo>
                    <a:pt x="10" y="329"/>
                  </a:moveTo>
                  <a:cubicBezTo>
                    <a:pt x="11" y="331"/>
                    <a:pt x="11" y="331"/>
                    <a:pt x="11" y="331"/>
                  </a:cubicBezTo>
                  <a:cubicBezTo>
                    <a:pt x="12" y="331"/>
                    <a:pt x="12" y="331"/>
                    <a:pt x="12" y="331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15" y="337"/>
                    <a:pt x="15" y="337"/>
                    <a:pt x="15" y="337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2" y="328"/>
                    <a:pt x="12" y="328"/>
                    <a:pt x="12" y="328"/>
                  </a:cubicBezTo>
                  <a:lnTo>
                    <a:pt x="10" y="329"/>
                  </a:lnTo>
                  <a:close/>
                  <a:moveTo>
                    <a:pt x="9" y="290"/>
                  </a:moveTo>
                  <a:cubicBezTo>
                    <a:pt x="8" y="290"/>
                    <a:pt x="8" y="290"/>
                    <a:pt x="8" y="290"/>
                  </a:cubicBezTo>
                  <a:cubicBezTo>
                    <a:pt x="8" y="290"/>
                    <a:pt x="10" y="294"/>
                    <a:pt x="11" y="295"/>
                  </a:cubicBezTo>
                  <a:cubicBezTo>
                    <a:pt x="12" y="296"/>
                    <a:pt x="14" y="298"/>
                    <a:pt x="14" y="298"/>
                  </a:cubicBezTo>
                  <a:cubicBezTo>
                    <a:pt x="14" y="298"/>
                    <a:pt x="15" y="296"/>
                    <a:pt x="13" y="294"/>
                  </a:cubicBezTo>
                  <a:cubicBezTo>
                    <a:pt x="12" y="292"/>
                    <a:pt x="9" y="290"/>
                    <a:pt x="9" y="290"/>
                  </a:cubicBezTo>
                  <a:close/>
                  <a:moveTo>
                    <a:pt x="13" y="340"/>
                  </a:moveTo>
                  <a:cubicBezTo>
                    <a:pt x="11" y="337"/>
                    <a:pt x="11" y="337"/>
                    <a:pt x="11" y="337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9" y="342"/>
                    <a:pt x="9" y="342"/>
                    <a:pt x="9" y="342"/>
                  </a:cubicBezTo>
                  <a:lnTo>
                    <a:pt x="13" y="340"/>
                  </a:lnTo>
                  <a:close/>
                  <a:moveTo>
                    <a:pt x="9" y="324"/>
                  </a:moveTo>
                  <a:cubicBezTo>
                    <a:pt x="11" y="325"/>
                    <a:pt x="13" y="325"/>
                    <a:pt x="13" y="325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13" y="318"/>
                    <a:pt x="13" y="318"/>
                    <a:pt x="13" y="318"/>
                  </a:cubicBezTo>
                  <a:cubicBezTo>
                    <a:pt x="10" y="310"/>
                    <a:pt x="10" y="310"/>
                    <a:pt x="10" y="310"/>
                  </a:cubicBezTo>
                  <a:cubicBezTo>
                    <a:pt x="9" y="313"/>
                    <a:pt x="9" y="313"/>
                    <a:pt x="9" y="313"/>
                  </a:cubicBezTo>
                  <a:cubicBezTo>
                    <a:pt x="11" y="317"/>
                    <a:pt x="11" y="317"/>
                    <a:pt x="11" y="317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7" y="318"/>
                    <a:pt x="7" y="322"/>
                    <a:pt x="9" y="324"/>
                  </a:cubicBezTo>
                  <a:close/>
                  <a:moveTo>
                    <a:pt x="7" y="286"/>
                  </a:moveTo>
                  <a:cubicBezTo>
                    <a:pt x="11" y="289"/>
                    <a:pt x="11" y="289"/>
                    <a:pt x="11" y="289"/>
                  </a:cubicBezTo>
                  <a:cubicBezTo>
                    <a:pt x="9" y="284"/>
                    <a:pt x="9" y="284"/>
                    <a:pt x="9" y="284"/>
                  </a:cubicBezTo>
                  <a:lnTo>
                    <a:pt x="7" y="286"/>
                  </a:lnTo>
                  <a:close/>
                  <a:moveTo>
                    <a:pt x="11" y="301"/>
                  </a:moveTo>
                  <a:cubicBezTo>
                    <a:pt x="12" y="301"/>
                    <a:pt x="16" y="303"/>
                    <a:pt x="16" y="303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1" y="298"/>
                    <a:pt x="10" y="298"/>
                  </a:cubicBezTo>
                  <a:cubicBezTo>
                    <a:pt x="9" y="298"/>
                    <a:pt x="10" y="300"/>
                    <a:pt x="11" y="30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1" name="Freeform 206" descr="© INSCALE GmbH, 18.06.2010"/>
            <p:cNvSpPr>
              <a:spLocks noEditPoints="1"/>
            </p:cNvSpPr>
            <p:nvPr/>
          </p:nvSpPr>
          <p:spPr bwMode="auto">
            <a:xfrm>
              <a:off x="1991" y="1644"/>
              <a:ext cx="662" cy="891"/>
            </a:xfrm>
            <a:custGeom>
              <a:avLst/>
              <a:gdLst>
                <a:gd name="T0" fmla="*/ 5 w 987"/>
                <a:gd name="T1" fmla="*/ 1 h 1337"/>
                <a:gd name="T2" fmla="*/ 6 w 987"/>
                <a:gd name="T3" fmla="*/ 2 h 1337"/>
                <a:gd name="T4" fmla="*/ 5 w 987"/>
                <a:gd name="T5" fmla="*/ 3 h 1337"/>
                <a:gd name="T6" fmla="*/ 5 w 987"/>
                <a:gd name="T7" fmla="*/ 3 h 1337"/>
                <a:gd name="T8" fmla="*/ 14 w 987"/>
                <a:gd name="T9" fmla="*/ 2 h 1337"/>
                <a:gd name="T10" fmla="*/ 14 w 987"/>
                <a:gd name="T11" fmla="*/ 2 h 1337"/>
                <a:gd name="T12" fmla="*/ 14 w 987"/>
                <a:gd name="T13" fmla="*/ 2 h 1337"/>
                <a:gd name="T14" fmla="*/ 15 w 987"/>
                <a:gd name="T15" fmla="*/ 2 h 1337"/>
                <a:gd name="T16" fmla="*/ 14 w 987"/>
                <a:gd name="T17" fmla="*/ 1 h 1337"/>
                <a:gd name="T18" fmla="*/ 14 w 987"/>
                <a:gd name="T19" fmla="*/ 1 h 1337"/>
                <a:gd name="T20" fmla="*/ 15 w 987"/>
                <a:gd name="T21" fmla="*/ 3 h 1337"/>
                <a:gd name="T22" fmla="*/ 15 w 987"/>
                <a:gd name="T23" fmla="*/ 3 h 1337"/>
                <a:gd name="T24" fmla="*/ 11 w 987"/>
                <a:gd name="T25" fmla="*/ 3 h 1337"/>
                <a:gd name="T26" fmla="*/ 10 w 987"/>
                <a:gd name="T27" fmla="*/ 2 h 1337"/>
                <a:gd name="T28" fmla="*/ 14 w 987"/>
                <a:gd name="T29" fmla="*/ 2 h 1337"/>
                <a:gd name="T30" fmla="*/ 3 w 987"/>
                <a:gd name="T31" fmla="*/ 4 h 1337"/>
                <a:gd name="T32" fmla="*/ 4 w 987"/>
                <a:gd name="T33" fmla="*/ 4 h 1337"/>
                <a:gd name="T34" fmla="*/ 18 w 987"/>
                <a:gd name="T35" fmla="*/ 11 h 1337"/>
                <a:gd name="T36" fmla="*/ 17 w 987"/>
                <a:gd name="T37" fmla="*/ 7 h 1337"/>
                <a:gd name="T38" fmla="*/ 15 w 987"/>
                <a:gd name="T39" fmla="*/ 4 h 1337"/>
                <a:gd name="T40" fmla="*/ 14 w 987"/>
                <a:gd name="T41" fmla="*/ 3 h 1337"/>
                <a:gd name="T42" fmla="*/ 13 w 987"/>
                <a:gd name="T43" fmla="*/ 2 h 1337"/>
                <a:gd name="T44" fmla="*/ 12 w 987"/>
                <a:gd name="T45" fmla="*/ 3 h 1337"/>
                <a:gd name="T46" fmla="*/ 10 w 987"/>
                <a:gd name="T47" fmla="*/ 3 h 1337"/>
                <a:gd name="T48" fmla="*/ 10 w 987"/>
                <a:gd name="T49" fmla="*/ 3 h 1337"/>
                <a:gd name="T50" fmla="*/ 9 w 987"/>
                <a:gd name="T51" fmla="*/ 2 h 1337"/>
                <a:gd name="T52" fmla="*/ 7 w 987"/>
                <a:gd name="T53" fmla="*/ 1 h 1337"/>
                <a:gd name="T54" fmla="*/ 6 w 987"/>
                <a:gd name="T55" fmla="*/ 2 h 1337"/>
                <a:gd name="T56" fmla="*/ 6 w 987"/>
                <a:gd name="T57" fmla="*/ 3 h 1337"/>
                <a:gd name="T58" fmla="*/ 7 w 987"/>
                <a:gd name="T59" fmla="*/ 4 h 1337"/>
                <a:gd name="T60" fmla="*/ 5 w 987"/>
                <a:gd name="T61" fmla="*/ 5 h 1337"/>
                <a:gd name="T62" fmla="*/ 3 w 987"/>
                <a:gd name="T63" fmla="*/ 4 h 1337"/>
                <a:gd name="T64" fmla="*/ 3 w 987"/>
                <a:gd name="T65" fmla="*/ 7 h 1337"/>
                <a:gd name="T66" fmla="*/ 2 w 987"/>
                <a:gd name="T67" fmla="*/ 9 h 1337"/>
                <a:gd name="T68" fmla="*/ 1 w 987"/>
                <a:gd name="T69" fmla="*/ 10 h 1337"/>
                <a:gd name="T70" fmla="*/ 1 w 987"/>
                <a:gd name="T71" fmla="*/ 12 h 1337"/>
                <a:gd name="T72" fmla="*/ 1 w 987"/>
                <a:gd name="T73" fmla="*/ 15 h 1337"/>
                <a:gd name="T74" fmla="*/ 1 w 987"/>
                <a:gd name="T75" fmla="*/ 17 h 1337"/>
                <a:gd name="T76" fmla="*/ 3 w 987"/>
                <a:gd name="T77" fmla="*/ 17 h 1337"/>
                <a:gd name="T78" fmla="*/ 3 w 987"/>
                <a:gd name="T79" fmla="*/ 19 h 1337"/>
                <a:gd name="T80" fmla="*/ 4 w 987"/>
                <a:gd name="T81" fmla="*/ 22 h 1337"/>
                <a:gd name="T82" fmla="*/ 5 w 987"/>
                <a:gd name="T83" fmla="*/ 22 h 1337"/>
                <a:gd name="T84" fmla="*/ 7 w 987"/>
                <a:gd name="T85" fmla="*/ 22 h 1337"/>
                <a:gd name="T86" fmla="*/ 9 w 987"/>
                <a:gd name="T87" fmla="*/ 22 h 1337"/>
                <a:gd name="T88" fmla="*/ 11 w 987"/>
                <a:gd name="T89" fmla="*/ 23 h 1337"/>
                <a:gd name="T90" fmla="*/ 14 w 987"/>
                <a:gd name="T91" fmla="*/ 22 h 1337"/>
                <a:gd name="T92" fmla="*/ 14 w 987"/>
                <a:gd name="T93" fmla="*/ 21 h 1337"/>
                <a:gd name="T94" fmla="*/ 15 w 987"/>
                <a:gd name="T95" fmla="*/ 18 h 1337"/>
                <a:gd name="T96" fmla="*/ 13 w 987"/>
                <a:gd name="T97" fmla="*/ 15 h 1337"/>
                <a:gd name="T98" fmla="*/ 13 w 987"/>
                <a:gd name="T99" fmla="*/ 14 h 1337"/>
                <a:gd name="T100" fmla="*/ 17 w 987"/>
                <a:gd name="T101" fmla="*/ 13 h 1337"/>
                <a:gd name="T102" fmla="*/ 18 w 987"/>
                <a:gd name="T103" fmla="*/ 12 h 1337"/>
                <a:gd name="T104" fmla="*/ 3 w 987"/>
                <a:gd name="T105" fmla="*/ 4 h 1337"/>
                <a:gd name="T106" fmla="*/ 4 w 987"/>
                <a:gd name="T107" fmla="*/ 4 h 1337"/>
                <a:gd name="T108" fmla="*/ 5 w 987"/>
                <a:gd name="T109" fmla="*/ 1 h 1337"/>
                <a:gd name="T110" fmla="*/ 5 w 987"/>
                <a:gd name="T111" fmla="*/ 1 h 1337"/>
                <a:gd name="T112" fmla="*/ 5 w 987"/>
                <a:gd name="T113" fmla="*/ 1 h 1337"/>
                <a:gd name="T114" fmla="*/ 5 w 987"/>
                <a:gd name="T115" fmla="*/ 0 h 1337"/>
                <a:gd name="T116" fmla="*/ 5 w 987"/>
                <a:gd name="T117" fmla="*/ 4 h 1337"/>
                <a:gd name="T118" fmla="*/ 5 w 987"/>
                <a:gd name="T119" fmla="*/ 3 h 13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1337"/>
                <a:gd name="T182" fmla="*/ 987 w 987"/>
                <a:gd name="T183" fmla="*/ 1337 h 13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274"/>
            <p:cNvGrpSpPr>
              <a:grpSpLocks/>
            </p:cNvGrpSpPr>
            <p:nvPr/>
          </p:nvGrpSpPr>
          <p:grpSpPr bwMode="auto">
            <a:xfrm>
              <a:off x="2991" y="2619"/>
              <a:ext cx="379" cy="487"/>
              <a:chOff x="2991" y="2619"/>
              <a:chExt cx="379" cy="487"/>
            </a:xfrm>
          </p:grpSpPr>
          <p:sp>
            <p:nvSpPr>
              <p:cNvPr id="10353" name="Freeform 208" descr="© INSCALE GmbH, 18.06.2010"/>
              <p:cNvSpPr>
                <a:spLocks/>
              </p:cNvSpPr>
              <p:nvPr/>
            </p:nvSpPr>
            <p:spPr bwMode="auto">
              <a:xfrm>
                <a:off x="2991" y="2619"/>
                <a:ext cx="379" cy="425"/>
              </a:xfrm>
              <a:custGeom>
                <a:avLst/>
                <a:gdLst>
                  <a:gd name="T0" fmla="*/ 865075 w 158"/>
                  <a:gd name="T1" fmla="*/ 687441 h 177"/>
                  <a:gd name="T2" fmla="*/ 857226 w 158"/>
                  <a:gd name="T3" fmla="*/ 567877 h 177"/>
                  <a:gd name="T4" fmla="*/ 843877 w 158"/>
                  <a:gd name="T5" fmla="*/ 490625 h 177"/>
                  <a:gd name="T6" fmla="*/ 851731 w 158"/>
                  <a:gd name="T7" fmla="*/ 414142 h 177"/>
                  <a:gd name="T8" fmla="*/ 806567 w 158"/>
                  <a:gd name="T9" fmla="*/ 369138 h 177"/>
                  <a:gd name="T10" fmla="*/ 662185 w 158"/>
                  <a:gd name="T11" fmla="*/ 414142 h 177"/>
                  <a:gd name="T12" fmla="*/ 605001 w 158"/>
                  <a:gd name="T13" fmla="*/ 355641 h 177"/>
                  <a:gd name="T14" fmla="*/ 591669 w 158"/>
                  <a:gd name="T15" fmla="*/ 259466 h 177"/>
                  <a:gd name="T16" fmla="*/ 486749 w 158"/>
                  <a:gd name="T17" fmla="*/ 242084 h 177"/>
                  <a:gd name="T18" fmla="*/ 409939 w 158"/>
                  <a:gd name="T19" fmla="*/ 153735 h 177"/>
                  <a:gd name="T20" fmla="*/ 360638 w 158"/>
                  <a:gd name="T21" fmla="*/ 68636 h 177"/>
                  <a:gd name="T22" fmla="*/ 315851 w 158"/>
                  <a:gd name="T23" fmla="*/ 58431 h 177"/>
                  <a:gd name="T24" fmla="*/ 195041 w 158"/>
                  <a:gd name="T25" fmla="*/ 32170 h 177"/>
                  <a:gd name="T26" fmla="*/ 67978 w 158"/>
                  <a:gd name="T27" fmla="*/ 90674 h 177"/>
                  <a:gd name="T28" fmla="*/ 0 w 158"/>
                  <a:gd name="T29" fmla="*/ 121490 h 177"/>
                  <a:gd name="T30" fmla="*/ 50256 w 158"/>
                  <a:gd name="T31" fmla="*/ 209840 h 177"/>
                  <a:gd name="T32" fmla="*/ 90159 w 158"/>
                  <a:gd name="T33" fmla="*/ 305140 h 177"/>
                  <a:gd name="T34" fmla="*/ 90159 w 158"/>
                  <a:gd name="T35" fmla="*/ 318539 h 177"/>
                  <a:gd name="T36" fmla="*/ 152226 w 158"/>
                  <a:gd name="T37" fmla="*/ 408550 h 177"/>
                  <a:gd name="T38" fmla="*/ 94129 w 158"/>
                  <a:gd name="T39" fmla="*/ 522774 h 177"/>
                  <a:gd name="T40" fmla="*/ 152226 w 158"/>
                  <a:gd name="T41" fmla="*/ 586620 h 177"/>
                  <a:gd name="T42" fmla="*/ 131674 w 158"/>
                  <a:gd name="T43" fmla="*/ 675937 h 177"/>
                  <a:gd name="T44" fmla="*/ 152226 w 158"/>
                  <a:gd name="T45" fmla="*/ 791115 h 177"/>
                  <a:gd name="T46" fmla="*/ 195041 w 158"/>
                  <a:gd name="T47" fmla="*/ 840772 h 177"/>
                  <a:gd name="T48" fmla="*/ 297006 w 158"/>
                  <a:gd name="T49" fmla="*/ 910684 h 177"/>
                  <a:gd name="T50" fmla="*/ 404472 w 158"/>
                  <a:gd name="T51" fmla="*/ 986574 h 177"/>
                  <a:gd name="T52" fmla="*/ 409939 w 158"/>
                  <a:gd name="T53" fmla="*/ 1005346 h 177"/>
                  <a:gd name="T54" fmla="*/ 460233 w 158"/>
                  <a:gd name="T55" fmla="*/ 980982 h 177"/>
                  <a:gd name="T56" fmla="*/ 486749 w 158"/>
                  <a:gd name="T57" fmla="*/ 923518 h 177"/>
                  <a:gd name="T58" fmla="*/ 492076 w 158"/>
                  <a:gd name="T59" fmla="*/ 878494 h 177"/>
                  <a:gd name="T60" fmla="*/ 522699 w 158"/>
                  <a:gd name="T61" fmla="*/ 853940 h 177"/>
                  <a:gd name="T62" fmla="*/ 522699 w 158"/>
                  <a:gd name="T63" fmla="*/ 891664 h 177"/>
                  <a:gd name="T64" fmla="*/ 554724 w 158"/>
                  <a:gd name="T65" fmla="*/ 899579 h 177"/>
                  <a:gd name="T66" fmla="*/ 568056 w 158"/>
                  <a:gd name="T67" fmla="*/ 910684 h 177"/>
                  <a:gd name="T68" fmla="*/ 618185 w 158"/>
                  <a:gd name="T69" fmla="*/ 931353 h 177"/>
                  <a:gd name="T70" fmla="*/ 644312 w 158"/>
                  <a:gd name="T71" fmla="*/ 954720 h 177"/>
                  <a:gd name="T72" fmla="*/ 675366 w 158"/>
                  <a:gd name="T73" fmla="*/ 980982 h 177"/>
                  <a:gd name="T74" fmla="*/ 706984 w 158"/>
                  <a:gd name="T75" fmla="*/ 994409 h 177"/>
                  <a:gd name="T76" fmla="*/ 744459 w 158"/>
                  <a:gd name="T77" fmla="*/ 1026649 h 177"/>
                  <a:gd name="T78" fmla="*/ 731110 w 158"/>
                  <a:gd name="T79" fmla="*/ 1082758 h 177"/>
                  <a:gd name="T80" fmla="*/ 717778 w 158"/>
                  <a:gd name="T81" fmla="*/ 1122821 h 177"/>
                  <a:gd name="T82" fmla="*/ 789248 w 158"/>
                  <a:gd name="T83" fmla="*/ 1095991 h 177"/>
                  <a:gd name="T84" fmla="*/ 883348 w 158"/>
                  <a:gd name="T85" fmla="*/ 1082758 h 177"/>
                  <a:gd name="T86" fmla="*/ 902025 w 158"/>
                  <a:gd name="T87" fmla="*/ 954720 h 177"/>
                  <a:gd name="T88" fmla="*/ 947337 w 158"/>
                  <a:gd name="T89" fmla="*/ 905161 h 177"/>
                  <a:gd name="T90" fmla="*/ 947337 w 158"/>
                  <a:gd name="T91" fmla="*/ 759278 h 1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8"/>
                  <a:gd name="T139" fmla="*/ 0 h 177"/>
                  <a:gd name="T140" fmla="*/ 158 w 158"/>
                  <a:gd name="T141" fmla="*/ 177 h 1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4" name="Freeform 209" descr="© INSCALE GmbH, 18.06.2010"/>
              <p:cNvSpPr>
                <a:spLocks/>
              </p:cNvSpPr>
              <p:nvPr/>
            </p:nvSpPr>
            <p:spPr bwMode="auto">
              <a:xfrm>
                <a:off x="3114" y="2940"/>
                <a:ext cx="163" cy="166"/>
              </a:xfrm>
              <a:custGeom>
                <a:avLst/>
                <a:gdLst>
                  <a:gd name="T0" fmla="*/ 394767 w 68"/>
                  <a:gd name="T1" fmla="*/ 259412 h 69"/>
                  <a:gd name="T2" fmla="*/ 407867 w 68"/>
                  <a:gd name="T3" fmla="*/ 234599 h 69"/>
                  <a:gd name="T4" fmla="*/ 426087 w 68"/>
                  <a:gd name="T5" fmla="*/ 188441 h 69"/>
                  <a:gd name="T6" fmla="*/ 412951 w 68"/>
                  <a:gd name="T7" fmla="*/ 157250 h 69"/>
                  <a:gd name="T8" fmla="*/ 381463 w 68"/>
                  <a:gd name="T9" fmla="*/ 143713 h 69"/>
                  <a:gd name="T10" fmla="*/ 368380 w 68"/>
                  <a:gd name="T11" fmla="*/ 138047 h 69"/>
                  <a:gd name="T12" fmla="*/ 336892 w 68"/>
                  <a:gd name="T13" fmla="*/ 124514 h 69"/>
                  <a:gd name="T14" fmla="*/ 318298 w 68"/>
                  <a:gd name="T15" fmla="*/ 102208 h 69"/>
                  <a:gd name="T16" fmla="*/ 295586 w 68"/>
                  <a:gd name="T17" fmla="*/ 97514 h 69"/>
                  <a:gd name="T18" fmla="*/ 274693 w 68"/>
                  <a:gd name="T19" fmla="*/ 71017 h 69"/>
                  <a:gd name="T20" fmla="*/ 243196 w 68"/>
                  <a:gd name="T21" fmla="*/ 59736 h 69"/>
                  <a:gd name="T22" fmla="*/ 232352 w 68"/>
                  <a:gd name="T23" fmla="*/ 51756 h 69"/>
                  <a:gd name="T24" fmla="*/ 214534 w 68"/>
                  <a:gd name="T25" fmla="*/ 46199 h 69"/>
                  <a:gd name="T26" fmla="*/ 201492 w 68"/>
                  <a:gd name="T27" fmla="*/ 38194 h 69"/>
                  <a:gd name="T28" fmla="*/ 206020 w 68"/>
                  <a:gd name="T29" fmla="*/ 13533 h 69"/>
                  <a:gd name="T30" fmla="*/ 192716 w 68"/>
                  <a:gd name="T31" fmla="*/ 5625 h 69"/>
                  <a:gd name="T32" fmla="*/ 170153 w 68"/>
                  <a:gd name="T33" fmla="*/ 27169 h 69"/>
                  <a:gd name="T34" fmla="*/ 151410 w 68"/>
                  <a:gd name="T35" fmla="*/ 59736 h 69"/>
                  <a:gd name="T36" fmla="*/ 156852 w 68"/>
                  <a:gd name="T37" fmla="*/ 97514 h 69"/>
                  <a:gd name="T38" fmla="*/ 138270 w 68"/>
                  <a:gd name="T39" fmla="*/ 129109 h 69"/>
                  <a:gd name="T40" fmla="*/ 112281 w 68"/>
                  <a:gd name="T41" fmla="*/ 157250 h 69"/>
                  <a:gd name="T42" fmla="*/ 63165 w 68"/>
                  <a:gd name="T43" fmla="*/ 157250 h 69"/>
                  <a:gd name="T44" fmla="*/ 37337 w 68"/>
                  <a:gd name="T45" fmla="*/ 161330 h 69"/>
                  <a:gd name="T46" fmla="*/ 0 w 68"/>
                  <a:gd name="T47" fmla="*/ 174904 h 69"/>
                  <a:gd name="T48" fmla="*/ 31900 w 68"/>
                  <a:gd name="T49" fmla="*/ 240255 h 69"/>
                  <a:gd name="T50" fmla="*/ 76466 w 68"/>
                  <a:gd name="T51" fmla="*/ 245892 h 69"/>
                  <a:gd name="T52" fmla="*/ 162401 w 68"/>
                  <a:gd name="T53" fmla="*/ 310610 h 69"/>
                  <a:gd name="T54" fmla="*/ 183293 w 68"/>
                  <a:gd name="T55" fmla="*/ 447854 h 69"/>
                  <a:gd name="T56" fmla="*/ 219120 w 68"/>
                  <a:gd name="T57" fmla="*/ 356770 h 69"/>
                  <a:gd name="T58" fmla="*/ 287764 w 68"/>
                  <a:gd name="T59" fmla="*/ 304973 h 69"/>
                  <a:gd name="T60" fmla="*/ 362939 w 68"/>
                  <a:gd name="T61" fmla="*/ 278447 h 69"/>
                  <a:gd name="T62" fmla="*/ 394767 w 68"/>
                  <a:gd name="T63" fmla="*/ 272822 h 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8"/>
                  <a:gd name="T97" fmla="*/ 0 h 69"/>
                  <a:gd name="T98" fmla="*/ 68 w 68"/>
                  <a:gd name="T99" fmla="*/ 69 h 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" name="Group 276" descr="© INSCALE GmbH, 18.06.2010"/>
          <p:cNvGrpSpPr>
            <a:grpSpLocks/>
          </p:cNvGrpSpPr>
          <p:nvPr/>
        </p:nvGrpSpPr>
        <p:grpSpPr bwMode="auto">
          <a:xfrm>
            <a:off x="285753" y="1073149"/>
            <a:ext cx="6927851" cy="5159375"/>
            <a:chOff x="373" y="634"/>
            <a:chExt cx="4364" cy="3250"/>
          </a:xfrm>
        </p:grpSpPr>
        <p:sp>
          <p:nvSpPr>
            <p:cNvPr id="10259" name="Text Box 114"/>
            <p:cNvSpPr txBox="1">
              <a:spLocks noChangeArrowheads="1"/>
            </p:cNvSpPr>
            <p:nvPr/>
          </p:nvSpPr>
          <p:spPr bwMode="auto">
            <a:xfrm>
              <a:off x="2032" y="1488"/>
              <a:ext cx="4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Denmark</a:t>
              </a:r>
            </a:p>
          </p:txBody>
        </p:sp>
        <p:sp>
          <p:nvSpPr>
            <p:cNvPr id="10260" name="Text Box 115"/>
            <p:cNvSpPr txBox="1">
              <a:spLocks noChangeArrowheads="1"/>
            </p:cNvSpPr>
            <p:nvPr/>
          </p:nvSpPr>
          <p:spPr bwMode="auto">
            <a:xfrm>
              <a:off x="2977" y="634"/>
              <a:ext cx="3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 dirty="0"/>
                <a:t>Finland</a:t>
              </a:r>
            </a:p>
          </p:txBody>
        </p:sp>
        <p:sp>
          <p:nvSpPr>
            <p:cNvPr id="10261" name="Text Box 116"/>
            <p:cNvSpPr txBox="1">
              <a:spLocks noChangeArrowheads="1"/>
            </p:cNvSpPr>
            <p:nvPr/>
          </p:nvSpPr>
          <p:spPr bwMode="auto">
            <a:xfrm>
              <a:off x="2757" y="1846"/>
              <a:ext cx="3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 dirty="0"/>
                <a:t>Poland</a:t>
              </a:r>
            </a:p>
          </p:txBody>
        </p:sp>
        <p:sp>
          <p:nvSpPr>
            <p:cNvPr id="10262" name="Text Box 117"/>
            <p:cNvSpPr txBox="1">
              <a:spLocks noChangeArrowheads="1"/>
            </p:cNvSpPr>
            <p:nvPr/>
          </p:nvSpPr>
          <p:spPr bwMode="auto">
            <a:xfrm>
              <a:off x="1511" y="2477"/>
              <a:ext cx="35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 dirty="0"/>
                <a:t>France</a:t>
              </a:r>
            </a:p>
          </p:txBody>
        </p:sp>
        <p:sp>
          <p:nvSpPr>
            <p:cNvPr id="10263" name="Text Box 118"/>
            <p:cNvSpPr txBox="1">
              <a:spLocks noChangeArrowheads="1"/>
            </p:cNvSpPr>
            <p:nvPr/>
          </p:nvSpPr>
          <p:spPr bwMode="auto">
            <a:xfrm>
              <a:off x="2090" y="1973"/>
              <a:ext cx="4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Germany</a:t>
              </a:r>
            </a:p>
          </p:txBody>
        </p:sp>
        <p:sp>
          <p:nvSpPr>
            <p:cNvPr id="10264" name="Text Box 119"/>
            <p:cNvSpPr txBox="1">
              <a:spLocks noChangeArrowheads="1"/>
            </p:cNvSpPr>
            <p:nvPr/>
          </p:nvSpPr>
          <p:spPr bwMode="auto">
            <a:xfrm>
              <a:off x="949" y="3183"/>
              <a:ext cx="3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Spain</a:t>
              </a:r>
            </a:p>
          </p:txBody>
        </p:sp>
        <p:sp>
          <p:nvSpPr>
            <p:cNvPr id="10265" name="Text Box 120"/>
            <p:cNvSpPr txBox="1">
              <a:spLocks noChangeArrowheads="1"/>
            </p:cNvSpPr>
            <p:nvPr/>
          </p:nvSpPr>
          <p:spPr bwMode="auto">
            <a:xfrm>
              <a:off x="373" y="3009"/>
              <a:ext cx="41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Portugal</a:t>
              </a:r>
            </a:p>
          </p:txBody>
        </p:sp>
        <p:sp>
          <p:nvSpPr>
            <p:cNvPr id="10266" name="Text Box 121"/>
            <p:cNvSpPr txBox="1">
              <a:spLocks noChangeArrowheads="1"/>
            </p:cNvSpPr>
            <p:nvPr/>
          </p:nvSpPr>
          <p:spPr bwMode="auto">
            <a:xfrm>
              <a:off x="3164" y="3342"/>
              <a:ext cx="36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Greece</a:t>
              </a:r>
            </a:p>
          </p:txBody>
        </p:sp>
        <p:sp>
          <p:nvSpPr>
            <p:cNvPr id="10267" name="Text Box 122"/>
            <p:cNvSpPr txBox="1">
              <a:spLocks noChangeArrowheads="1"/>
            </p:cNvSpPr>
            <p:nvPr/>
          </p:nvSpPr>
          <p:spPr bwMode="auto">
            <a:xfrm>
              <a:off x="2358" y="2994"/>
              <a:ext cx="2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Italy</a:t>
              </a:r>
            </a:p>
          </p:txBody>
        </p:sp>
        <p:sp>
          <p:nvSpPr>
            <p:cNvPr id="10268" name="Text Box 123"/>
            <p:cNvSpPr txBox="1">
              <a:spLocks noChangeArrowheads="1"/>
            </p:cNvSpPr>
            <p:nvPr/>
          </p:nvSpPr>
          <p:spPr bwMode="auto">
            <a:xfrm>
              <a:off x="4204" y="3072"/>
              <a:ext cx="35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Turkey</a:t>
              </a:r>
            </a:p>
          </p:txBody>
        </p:sp>
        <p:sp>
          <p:nvSpPr>
            <p:cNvPr id="10269" name="Text Box 124"/>
            <p:cNvSpPr txBox="1">
              <a:spLocks noChangeArrowheads="1"/>
            </p:cNvSpPr>
            <p:nvPr/>
          </p:nvSpPr>
          <p:spPr bwMode="auto">
            <a:xfrm>
              <a:off x="1937" y="2524"/>
              <a:ext cx="39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Switzer-</a:t>
              </a:r>
              <a:br>
                <a:rPr lang="en-US" sz="900" b="1" dirty="0"/>
              </a:br>
              <a:r>
                <a:rPr lang="en-US" sz="900" b="1" dirty="0"/>
                <a:t>land</a:t>
              </a:r>
            </a:p>
          </p:txBody>
        </p:sp>
        <p:sp>
          <p:nvSpPr>
            <p:cNvPr id="10270" name="Text Box 125"/>
            <p:cNvSpPr txBox="1">
              <a:spLocks noChangeArrowheads="1"/>
            </p:cNvSpPr>
            <p:nvPr/>
          </p:nvSpPr>
          <p:spPr bwMode="auto">
            <a:xfrm>
              <a:off x="2447" y="2468"/>
              <a:ext cx="36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Austria</a:t>
              </a:r>
            </a:p>
          </p:txBody>
        </p:sp>
        <p:sp>
          <p:nvSpPr>
            <p:cNvPr id="10271" name="Text Box 126"/>
            <p:cNvSpPr txBox="1">
              <a:spLocks noChangeArrowheads="1"/>
            </p:cNvSpPr>
            <p:nvPr/>
          </p:nvSpPr>
          <p:spPr bwMode="auto">
            <a:xfrm>
              <a:off x="2424" y="2163"/>
              <a:ext cx="42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Czech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Republic</a:t>
              </a:r>
            </a:p>
          </p:txBody>
        </p:sp>
        <p:sp>
          <p:nvSpPr>
            <p:cNvPr id="10272" name="Text Box 127"/>
            <p:cNvSpPr txBox="1">
              <a:spLocks noChangeArrowheads="1"/>
            </p:cNvSpPr>
            <p:nvPr/>
          </p:nvSpPr>
          <p:spPr bwMode="auto">
            <a:xfrm>
              <a:off x="3035" y="1094"/>
              <a:ext cx="37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Estonia</a:t>
              </a:r>
            </a:p>
          </p:txBody>
        </p:sp>
        <p:sp>
          <p:nvSpPr>
            <p:cNvPr id="10273" name="Text Box 128"/>
            <p:cNvSpPr txBox="1">
              <a:spLocks noChangeArrowheads="1"/>
            </p:cNvSpPr>
            <p:nvPr/>
          </p:nvSpPr>
          <p:spPr bwMode="auto">
            <a:xfrm>
              <a:off x="3109" y="1358"/>
              <a:ext cx="32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Latvia</a:t>
              </a:r>
            </a:p>
          </p:txBody>
        </p:sp>
        <p:sp>
          <p:nvSpPr>
            <p:cNvPr id="10274" name="Text Box 129"/>
            <p:cNvSpPr txBox="1">
              <a:spLocks noChangeArrowheads="1"/>
            </p:cNvSpPr>
            <p:nvPr/>
          </p:nvSpPr>
          <p:spPr bwMode="auto">
            <a:xfrm>
              <a:off x="2962" y="1500"/>
              <a:ext cx="43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Lithuania</a:t>
              </a:r>
            </a:p>
          </p:txBody>
        </p:sp>
        <p:sp>
          <p:nvSpPr>
            <p:cNvPr id="10275" name="Text Box 130"/>
            <p:cNvSpPr txBox="1">
              <a:spLocks noChangeArrowheads="1"/>
            </p:cNvSpPr>
            <p:nvPr/>
          </p:nvSpPr>
          <p:spPr bwMode="auto">
            <a:xfrm>
              <a:off x="3300" y="1670"/>
              <a:ext cx="38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Belarus</a:t>
              </a:r>
            </a:p>
          </p:txBody>
        </p:sp>
        <p:sp>
          <p:nvSpPr>
            <p:cNvPr id="10276" name="Text Box 131"/>
            <p:cNvSpPr txBox="1">
              <a:spLocks noChangeArrowheads="1"/>
            </p:cNvSpPr>
            <p:nvPr/>
          </p:nvSpPr>
          <p:spPr bwMode="auto">
            <a:xfrm>
              <a:off x="3713" y="2023"/>
              <a:ext cx="38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Ukraine</a:t>
              </a:r>
            </a:p>
          </p:txBody>
        </p:sp>
        <p:sp>
          <p:nvSpPr>
            <p:cNvPr id="10277" name="Text Box 132"/>
            <p:cNvSpPr txBox="1">
              <a:spLocks noChangeArrowheads="1"/>
            </p:cNvSpPr>
            <p:nvPr/>
          </p:nvSpPr>
          <p:spPr bwMode="auto">
            <a:xfrm>
              <a:off x="3279" y="2545"/>
              <a:ext cx="42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Romania</a:t>
              </a:r>
            </a:p>
          </p:txBody>
        </p:sp>
        <p:sp>
          <p:nvSpPr>
            <p:cNvPr id="10278" name="Text Box 133"/>
            <p:cNvSpPr txBox="1">
              <a:spLocks noChangeArrowheads="1"/>
            </p:cNvSpPr>
            <p:nvPr/>
          </p:nvSpPr>
          <p:spPr bwMode="auto">
            <a:xfrm>
              <a:off x="2804" y="2468"/>
              <a:ext cx="41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Hungary</a:t>
              </a:r>
            </a:p>
          </p:txBody>
        </p:sp>
        <p:sp>
          <p:nvSpPr>
            <p:cNvPr id="10279" name="Text Box 134"/>
            <p:cNvSpPr txBox="1">
              <a:spLocks noChangeArrowheads="1"/>
            </p:cNvSpPr>
            <p:nvPr/>
          </p:nvSpPr>
          <p:spPr bwMode="auto">
            <a:xfrm>
              <a:off x="2836" y="2294"/>
              <a:ext cx="41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Slovakia</a:t>
              </a:r>
            </a:p>
          </p:txBody>
        </p:sp>
        <p:sp>
          <p:nvSpPr>
            <p:cNvPr id="10280" name="Text Box 135"/>
            <p:cNvSpPr txBox="1">
              <a:spLocks noChangeArrowheads="1"/>
            </p:cNvSpPr>
            <p:nvPr/>
          </p:nvSpPr>
          <p:spPr bwMode="auto">
            <a:xfrm>
              <a:off x="3496" y="2306"/>
              <a:ext cx="41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Moldova</a:t>
              </a:r>
            </a:p>
          </p:txBody>
        </p:sp>
        <p:sp>
          <p:nvSpPr>
            <p:cNvPr id="10281" name="Text Box 136"/>
            <p:cNvSpPr txBox="1">
              <a:spLocks noChangeArrowheads="1"/>
            </p:cNvSpPr>
            <p:nvPr/>
          </p:nvSpPr>
          <p:spPr bwMode="auto">
            <a:xfrm>
              <a:off x="3360" y="2906"/>
              <a:ext cx="40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Bulgaria</a:t>
              </a:r>
            </a:p>
          </p:txBody>
        </p:sp>
        <p:sp>
          <p:nvSpPr>
            <p:cNvPr id="10282" name="Text Box 137"/>
            <p:cNvSpPr txBox="1">
              <a:spLocks noChangeArrowheads="1"/>
            </p:cNvSpPr>
            <p:nvPr/>
          </p:nvSpPr>
          <p:spPr bwMode="auto">
            <a:xfrm>
              <a:off x="4382" y="1022"/>
              <a:ext cx="3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Russia</a:t>
              </a:r>
            </a:p>
          </p:txBody>
        </p:sp>
        <p:sp>
          <p:nvSpPr>
            <p:cNvPr id="10283" name="Text Box 138"/>
            <p:cNvSpPr txBox="1">
              <a:spLocks noChangeArrowheads="1"/>
            </p:cNvSpPr>
            <p:nvPr/>
          </p:nvSpPr>
          <p:spPr bwMode="auto">
            <a:xfrm>
              <a:off x="866" y="1670"/>
              <a:ext cx="3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Ireland</a:t>
              </a:r>
            </a:p>
          </p:txBody>
        </p:sp>
        <p:sp>
          <p:nvSpPr>
            <p:cNvPr id="10284" name="Text Box 139"/>
            <p:cNvSpPr txBox="1">
              <a:spLocks noChangeArrowheads="1"/>
            </p:cNvSpPr>
            <p:nvPr/>
          </p:nvSpPr>
          <p:spPr bwMode="auto">
            <a:xfrm>
              <a:off x="1203" y="1772"/>
              <a:ext cx="55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Great Britain</a:t>
              </a:r>
            </a:p>
          </p:txBody>
        </p:sp>
        <p:sp>
          <p:nvSpPr>
            <p:cNvPr id="10285" name="Text Box 140"/>
            <p:cNvSpPr txBox="1">
              <a:spLocks noChangeArrowheads="1"/>
            </p:cNvSpPr>
            <p:nvPr/>
          </p:nvSpPr>
          <p:spPr bwMode="auto">
            <a:xfrm>
              <a:off x="2856" y="2952"/>
              <a:ext cx="35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Monte-</a:t>
              </a:r>
              <a:br>
                <a:rPr lang="en-US" sz="900" b="1" dirty="0"/>
              </a:br>
              <a:r>
                <a:rPr lang="en-US" sz="900" b="1" dirty="0"/>
                <a:t>negro</a:t>
              </a:r>
            </a:p>
          </p:txBody>
        </p:sp>
        <p:sp>
          <p:nvSpPr>
            <p:cNvPr id="10286" name="Text Box 141"/>
            <p:cNvSpPr txBox="1">
              <a:spLocks noChangeArrowheads="1"/>
            </p:cNvSpPr>
            <p:nvPr/>
          </p:nvSpPr>
          <p:spPr bwMode="auto">
            <a:xfrm>
              <a:off x="2994" y="2762"/>
              <a:ext cx="33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Serbia</a:t>
              </a:r>
            </a:p>
          </p:txBody>
        </p:sp>
        <p:sp>
          <p:nvSpPr>
            <p:cNvPr id="10287" name="Text Box 142"/>
            <p:cNvSpPr txBox="1">
              <a:spLocks noChangeArrowheads="1"/>
            </p:cNvSpPr>
            <p:nvPr/>
          </p:nvSpPr>
          <p:spPr bwMode="auto">
            <a:xfrm>
              <a:off x="2459" y="2630"/>
              <a:ext cx="41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Slovenia</a:t>
              </a:r>
            </a:p>
          </p:txBody>
        </p:sp>
        <p:sp>
          <p:nvSpPr>
            <p:cNvPr id="10288" name="Text Box 143"/>
            <p:cNvSpPr txBox="1">
              <a:spLocks noChangeArrowheads="1"/>
            </p:cNvSpPr>
            <p:nvPr/>
          </p:nvSpPr>
          <p:spPr bwMode="auto">
            <a:xfrm>
              <a:off x="2419" y="2739"/>
              <a:ext cx="36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Croatia</a:t>
              </a:r>
            </a:p>
          </p:txBody>
        </p:sp>
        <p:sp>
          <p:nvSpPr>
            <p:cNvPr id="10289" name="Text Box 144"/>
            <p:cNvSpPr txBox="1">
              <a:spLocks noChangeArrowheads="1"/>
            </p:cNvSpPr>
            <p:nvPr/>
          </p:nvSpPr>
          <p:spPr bwMode="auto">
            <a:xfrm>
              <a:off x="2673" y="2724"/>
              <a:ext cx="40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Bosnia-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 err="1"/>
                <a:t>Herze</a:t>
              </a:r>
              <a:r>
                <a:rPr lang="en-US" sz="900" b="1" dirty="0"/>
                <a:t>-</a:t>
              </a:r>
              <a:br>
                <a:rPr lang="en-US" sz="900" b="1" dirty="0"/>
              </a:br>
              <a:r>
                <a:rPr lang="en-US" sz="900" b="1" dirty="0" err="1"/>
                <a:t>govina</a:t>
              </a:r>
              <a:endParaRPr lang="en-US" sz="900" b="1" dirty="0"/>
            </a:p>
          </p:txBody>
        </p:sp>
        <p:sp>
          <p:nvSpPr>
            <p:cNvPr id="10290" name="Text Box 145"/>
            <p:cNvSpPr txBox="1">
              <a:spLocks noChangeArrowheads="1"/>
            </p:cNvSpPr>
            <p:nvPr/>
          </p:nvSpPr>
          <p:spPr bwMode="auto">
            <a:xfrm>
              <a:off x="3117" y="3055"/>
              <a:ext cx="32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/>
                <a:t>Mace-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 err="1"/>
                <a:t>donia</a:t>
              </a:r>
              <a:endParaRPr lang="en-US" sz="900" b="1" dirty="0"/>
            </a:p>
          </p:txBody>
        </p:sp>
        <p:sp>
          <p:nvSpPr>
            <p:cNvPr id="10291" name="Text Box 146"/>
            <p:cNvSpPr txBox="1">
              <a:spLocks noChangeArrowheads="1"/>
            </p:cNvSpPr>
            <p:nvPr/>
          </p:nvSpPr>
          <p:spPr bwMode="auto">
            <a:xfrm>
              <a:off x="2872" y="3177"/>
              <a:ext cx="37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/>
                <a:t>Albania</a:t>
              </a:r>
            </a:p>
          </p:txBody>
        </p:sp>
        <p:sp>
          <p:nvSpPr>
            <p:cNvPr id="10292" name="Text Box 147"/>
            <p:cNvSpPr txBox="1">
              <a:spLocks noChangeArrowheads="1"/>
            </p:cNvSpPr>
            <p:nvPr/>
          </p:nvSpPr>
          <p:spPr bwMode="auto">
            <a:xfrm>
              <a:off x="2055" y="889"/>
              <a:ext cx="3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 dirty="0"/>
                <a:t>Norway</a:t>
              </a:r>
            </a:p>
          </p:txBody>
        </p:sp>
        <p:sp>
          <p:nvSpPr>
            <p:cNvPr id="10293" name="Text Box 148"/>
            <p:cNvSpPr txBox="1">
              <a:spLocks noChangeArrowheads="1"/>
            </p:cNvSpPr>
            <p:nvPr/>
          </p:nvSpPr>
          <p:spPr bwMode="auto">
            <a:xfrm>
              <a:off x="1771" y="1757"/>
              <a:ext cx="3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/>
                <a:t>Nether-</a:t>
              </a:r>
              <a:br>
                <a:rPr lang="en-US" sz="900" b="1"/>
              </a:br>
              <a:r>
                <a:rPr lang="en-US" sz="900" b="1"/>
                <a:t>lands</a:t>
              </a:r>
            </a:p>
          </p:txBody>
        </p:sp>
        <p:sp>
          <p:nvSpPr>
            <p:cNvPr id="10294" name="Text Box 151"/>
            <p:cNvSpPr txBox="1">
              <a:spLocks noChangeArrowheads="1"/>
            </p:cNvSpPr>
            <p:nvPr/>
          </p:nvSpPr>
          <p:spPr bwMode="auto">
            <a:xfrm>
              <a:off x="2632" y="3739"/>
              <a:ext cx="36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/>
                <a:t>Malta</a:t>
              </a:r>
            </a:p>
          </p:txBody>
        </p:sp>
        <p:sp>
          <p:nvSpPr>
            <p:cNvPr id="10295" name="Text Box 149"/>
            <p:cNvSpPr txBox="1">
              <a:spLocks noChangeArrowheads="1"/>
            </p:cNvSpPr>
            <p:nvPr/>
          </p:nvSpPr>
          <p:spPr bwMode="auto">
            <a:xfrm>
              <a:off x="1698" y="2064"/>
              <a:ext cx="4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 dirty="0"/>
                <a:t>Belgium</a:t>
              </a:r>
            </a:p>
          </p:txBody>
        </p:sp>
        <p:sp>
          <p:nvSpPr>
            <p:cNvPr id="10296" name="Text Box 150"/>
            <p:cNvSpPr txBox="1">
              <a:spLocks noChangeArrowheads="1"/>
            </p:cNvSpPr>
            <p:nvPr/>
          </p:nvSpPr>
          <p:spPr bwMode="auto">
            <a:xfrm>
              <a:off x="1710" y="2187"/>
              <a:ext cx="5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 b="1" dirty="0"/>
                <a:t>Luxembourg</a:t>
              </a:r>
            </a:p>
          </p:txBody>
        </p:sp>
      </p:grpSp>
      <p:sp>
        <p:nvSpPr>
          <p:cNvPr id="10244" name="Text Box 147"/>
          <p:cNvSpPr txBox="1">
            <a:spLocks noChangeArrowheads="1"/>
          </p:cNvSpPr>
          <p:nvPr/>
        </p:nvSpPr>
        <p:spPr bwMode="auto">
          <a:xfrm>
            <a:off x="3574213" y="1739579"/>
            <a:ext cx="620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b="1"/>
              <a:t>Sweden</a:t>
            </a:r>
          </a:p>
        </p:txBody>
      </p:sp>
      <p:sp>
        <p:nvSpPr>
          <p:cNvPr id="3077" name="textruta 1"/>
          <p:cNvSpPr txBox="1">
            <a:spLocks noChangeArrowheads="1"/>
          </p:cNvSpPr>
          <p:nvPr/>
        </p:nvSpPr>
        <p:spPr bwMode="auto">
          <a:xfrm>
            <a:off x="539552" y="188640"/>
            <a:ext cx="792088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tx2"/>
                </a:solidFill>
              </a:rPr>
              <a:t>Implementation of EUCAST breakpoints, </a:t>
            </a:r>
            <a:r>
              <a:rPr lang="en-GB" sz="2400" b="1" dirty="0" smtClean="0">
                <a:solidFill>
                  <a:schemeClr val="tx2"/>
                </a:solidFill>
              </a:rPr>
              <a:t>Late 2015</a:t>
            </a:r>
            <a:endParaRPr lang="sv-SE" sz="2400" b="1" dirty="0">
              <a:solidFill>
                <a:schemeClr val="tx2"/>
              </a:solidFill>
            </a:endParaRPr>
          </a:p>
        </p:txBody>
      </p:sp>
      <p:sp>
        <p:nvSpPr>
          <p:cNvPr id="10246" name="textruta 2"/>
          <p:cNvSpPr txBox="1">
            <a:spLocks noChangeArrowheads="1"/>
          </p:cNvSpPr>
          <p:nvPr/>
        </p:nvSpPr>
        <p:spPr bwMode="auto">
          <a:xfrm>
            <a:off x="417068" y="1033463"/>
            <a:ext cx="5304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/>
              <a:t>&gt;50%</a:t>
            </a:r>
          </a:p>
        </p:txBody>
      </p:sp>
      <p:sp>
        <p:nvSpPr>
          <p:cNvPr id="10247" name="textruta 121"/>
          <p:cNvSpPr txBox="1">
            <a:spLocks noChangeArrowheads="1"/>
          </p:cNvSpPr>
          <p:nvPr/>
        </p:nvSpPr>
        <p:spPr bwMode="auto">
          <a:xfrm>
            <a:off x="417068" y="1766889"/>
            <a:ext cx="5304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/>
              <a:t>&lt;10%</a:t>
            </a:r>
          </a:p>
        </p:txBody>
      </p:sp>
      <p:sp>
        <p:nvSpPr>
          <p:cNvPr id="10248" name="textruta 122"/>
          <p:cNvSpPr txBox="1">
            <a:spLocks noChangeArrowheads="1"/>
          </p:cNvSpPr>
          <p:nvPr/>
        </p:nvSpPr>
        <p:spPr bwMode="auto">
          <a:xfrm>
            <a:off x="417069" y="1416051"/>
            <a:ext cx="70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/>
              <a:t>10-50%</a:t>
            </a:r>
          </a:p>
        </p:txBody>
      </p:sp>
      <p:sp>
        <p:nvSpPr>
          <p:cNvPr id="2" name="Rektangel 1"/>
          <p:cNvSpPr/>
          <p:nvPr/>
        </p:nvSpPr>
        <p:spPr>
          <a:xfrm>
            <a:off x="137669" y="1062039"/>
            <a:ext cx="180975" cy="180975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34" name="Rektangel 133"/>
          <p:cNvSpPr/>
          <p:nvPr/>
        </p:nvSpPr>
        <p:spPr>
          <a:xfrm>
            <a:off x="144019" y="1436690"/>
            <a:ext cx="179387" cy="18097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43" name="Rektangel 142"/>
          <p:cNvSpPr/>
          <p:nvPr/>
        </p:nvSpPr>
        <p:spPr>
          <a:xfrm>
            <a:off x="137669" y="1776413"/>
            <a:ext cx="180975" cy="17938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44" name="Rektangel 143"/>
          <p:cNvSpPr/>
          <p:nvPr/>
        </p:nvSpPr>
        <p:spPr>
          <a:xfrm>
            <a:off x="144019" y="2154239"/>
            <a:ext cx="179387" cy="179387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253" name="textruta 121"/>
          <p:cNvSpPr txBox="1">
            <a:spLocks noChangeArrowheads="1"/>
          </p:cNvSpPr>
          <p:nvPr/>
        </p:nvSpPr>
        <p:spPr bwMode="auto">
          <a:xfrm>
            <a:off x="417067" y="2103438"/>
            <a:ext cx="1334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/>
              <a:t>No information</a:t>
            </a:r>
          </a:p>
        </p:txBody>
      </p:sp>
      <p:sp>
        <p:nvSpPr>
          <p:cNvPr id="10254" name="textruta 2"/>
          <p:cNvSpPr txBox="1">
            <a:spLocks noChangeArrowheads="1"/>
          </p:cNvSpPr>
          <p:nvPr/>
        </p:nvSpPr>
        <p:spPr bwMode="auto">
          <a:xfrm>
            <a:off x="2267745" y="6400802"/>
            <a:ext cx="796212" cy="276999"/>
          </a:xfrm>
          <a:prstGeom prst="rect">
            <a:avLst/>
          </a:prstGeom>
          <a:solidFill>
            <a:srgbClr val="33CC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/>
              <a:t>Australia</a:t>
            </a:r>
          </a:p>
        </p:txBody>
      </p:sp>
      <p:sp>
        <p:nvSpPr>
          <p:cNvPr id="10255" name="textruta 145"/>
          <p:cNvSpPr txBox="1">
            <a:spLocks noChangeArrowheads="1"/>
          </p:cNvSpPr>
          <p:nvPr/>
        </p:nvSpPr>
        <p:spPr bwMode="auto">
          <a:xfrm>
            <a:off x="3819863" y="6400802"/>
            <a:ext cx="680896" cy="276999"/>
          </a:xfrm>
          <a:prstGeom prst="rect">
            <a:avLst/>
          </a:prstGeom>
          <a:solidFill>
            <a:srgbClr val="33CC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 err="1"/>
              <a:t>Iceland</a:t>
            </a:r>
            <a:endParaRPr lang="sv-SE" sz="1200" dirty="0"/>
          </a:p>
        </p:txBody>
      </p:sp>
      <p:sp>
        <p:nvSpPr>
          <p:cNvPr id="10256" name="textruta 146"/>
          <p:cNvSpPr txBox="1">
            <a:spLocks noChangeArrowheads="1"/>
          </p:cNvSpPr>
          <p:nvPr/>
        </p:nvSpPr>
        <p:spPr bwMode="auto">
          <a:xfrm>
            <a:off x="4599619" y="6400802"/>
            <a:ext cx="560971" cy="27699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/>
              <a:t>Israel</a:t>
            </a:r>
          </a:p>
        </p:txBody>
      </p:sp>
      <p:sp>
        <p:nvSpPr>
          <p:cNvPr id="10257" name="textruta 147"/>
          <p:cNvSpPr txBox="1">
            <a:spLocks noChangeArrowheads="1"/>
          </p:cNvSpPr>
          <p:nvPr/>
        </p:nvSpPr>
        <p:spPr bwMode="auto">
          <a:xfrm>
            <a:off x="-23146" y="6381328"/>
            <a:ext cx="2280367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dirty="0" err="1"/>
              <a:t>Countries</a:t>
            </a:r>
            <a:r>
              <a:rPr lang="sv-SE" sz="1400" dirty="0"/>
              <a:t> not on </a:t>
            </a:r>
            <a:r>
              <a:rPr lang="sv-SE" sz="1400" dirty="0" err="1" smtClean="0"/>
              <a:t>this</a:t>
            </a:r>
            <a:r>
              <a:rPr lang="sv-SE" sz="1400" dirty="0" smtClean="0"/>
              <a:t> </a:t>
            </a:r>
            <a:r>
              <a:rPr lang="sv-SE" sz="1400" dirty="0" err="1"/>
              <a:t>map</a:t>
            </a:r>
            <a:r>
              <a:rPr lang="sv-SE" sz="1400" dirty="0"/>
              <a:t>:</a:t>
            </a:r>
          </a:p>
        </p:txBody>
      </p:sp>
      <p:sp>
        <p:nvSpPr>
          <p:cNvPr id="10258" name="textruta 2"/>
          <p:cNvSpPr txBox="1">
            <a:spLocks noChangeArrowheads="1"/>
          </p:cNvSpPr>
          <p:nvPr/>
        </p:nvSpPr>
        <p:spPr bwMode="auto">
          <a:xfrm>
            <a:off x="107506" y="733426"/>
            <a:ext cx="1482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/>
              <a:t>% Laboratories</a:t>
            </a:r>
          </a:p>
        </p:txBody>
      </p:sp>
      <p:sp>
        <p:nvSpPr>
          <p:cNvPr id="116" name="textruta 146"/>
          <p:cNvSpPr txBox="1">
            <a:spLocks noChangeArrowheads="1"/>
          </p:cNvSpPr>
          <p:nvPr/>
        </p:nvSpPr>
        <p:spPr bwMode="auto">
          <a:xfrm>
            <a:off x="7322187" y="6395702"/>
            <a:ext cx="101444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 smtClean="0"/>
              <a:t>South </a:t>
            </a:r>
            <a:r>
              <a:rPr lang="sv-SE" sz="1200" dirty="0" err="1" smtClean="0"/>
              <a:t>Africa</a:t>
            </a:r>
            <a:endParaRPr lang="sv-SE" sz="1200" dirty="0"/>
          </a:p>
        </p:txBody>
      </p:sp>
      <p:sp>
        <p:nvSpPr>
          <p:cNvPr id="118" name="textruta 146"/>
          <p:cNvSpPr txBox="1">
            <a:spLocks noChangeArrowheads="1"/>
          </p:cNvSpPr>
          <p:nvPr/>
        </p:nvSpPr>
        <p:spPr bwMode="auto">
          <a:xfrm>
            <a:off x="5256569" y="6398081"/>
            <a:ext cx="774746" cy="276999"/>
          </a:xfrm>
          <a:prstGeom prst="rect">
            <a:avLst/>
          </a:prstGeom>
          <a:solidFill>
            <a:srgbClr val="33CC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 err="1" smtClean="0"/>
              <a:t>Morocco</a:t>
            </a:r>
            <a:endParaRPr lang="sv-SE" sz="1200" dirty="0"/>
          </a:p>
        </p:txBody>
      </p:sp>
      <p:sp>
        <p:nvSpPr>
          <p:cNvPr id="119" name="textruta 146"/>
          <p:cNvSpPr txBox="1">
            <a:spLocks noChangeArrowheads="1"/>
          </p:cNvSpPr>
          <p:nvPr/>
        </p:nvSpPr>
        <p:spPr bwMode="auto">
          <a:xfrm>
            <a:off x="3131840" y="6399086"/>
            <a:ext cx="569462" cy="27699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 smtClean="0"/>
              <a:t>Brazil</a:t>
            </a:r>
            <a:endParaRPr lang="sv-SE" sz="1200" dirty="0"/>
          </a:p>
        </p:txBody>
      </p:sp>
      <p:sp>
        <p:nvSpPr>
          <p:cNvPr id="120" name="textruta 146"/>
          <p:cNvSpPr txBox="1">
            <a:spLocks noChangeArrowheads="1"/>
          </p:cNvSpPr>
          <p:nvPr/>
        </p:nvSpPr>
        <p:spPr bwMode="auto">
          <a:xfrm>
            <a:off x="6128046" y="6398670"/>
            <a:ext cx="1091390" cy="276999"/>
          </a:xfrm>
          <a:prstGeom prst="rect">
            <a:avLst/>
          </a:prstGeom>
          <a:solidFill>
            <a:srgbClr val="33CC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 smtClean="0"/>
              <a:t>New Zealand</a:t>
            </a:r>
            <a:endParaRPr lang="sv-SE" sz="1200" dirty="0"/>
          </a:p>
        </p:txBody>
      </p:sp>
      <p:sp>
        <p:nvSpPr>
          <p:cNvPr id="121" name="Text Box 145"/>
          <p:cNvSpPr txBox="1">
            <a:spLocks noChangeArrowheads="1"/>
          </p:cNvSpPr>
          <p:nvPr/>
        </p:nvSpPr>
        <p:spPr bwMode="auto">
          <a:xfrm>
            <a:off x="4571983" y="4794846"/>
            <a:ext cx="60789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900" b="1" dirty="0" smtClean="0"/>
              <a:t>Kosovo</a:t>
            </a:r>
            <a:endParaRPr lang="en-US" sz="900" b="1" dirty="0"/>
          </a:p>
        </p:txBody>
      </p:sp>
      <p:sp>
        <p:nvSpPr>
          <p:cNvPr id="122" name="Text Box 132"/>
          <p:cNvSpPr txBox="1">
            <a:spLocks noChangeArrowheads="1"/>
          </p:cNvSpPr>
          <p:nvPr/>
        </p:nvSpPr>
        <p:spPr bwMode="auto">
          <a:xfrm>
            <a:off x="7731801" y="4218782"/>
            <a:ext cx="6465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900" b="1" dirty="0" smtClean="0"/>
              <a:t>Armenia</a:t>
            </a:r>
            <a:endParaRPr lang="en-US" sz="900" b="1" dirty="0"/>
          </a:p>
        </p:txBody>
      </p:sp>
      <p:sp>
        <p:nvSpPr>
          <p:cNvPr id="123" name="Text Box 132"/>
          <p:cNvSpPr txBox="1">
            <a:spLocks noChangeArrowheads="1"/>
          </p:cNvSpPr>
          <p:nvPr/>
        </p:nvSpPr>
        <p:spPr bwMode="auto">
          <a:xfrm>
            <a:off x="7393079" y="4015649"/>
            <a:ext cx="6208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900" b="1" dirty="0" smtClean="0"/>
              <a:t>Georgia</a:t>
            </a:r>
            <a:endParaRPr lang="en-US" sz="900" b="1" dirty="0"/>
          </a:p>
        </p:txBody>
      </p:sp>
      <p:sp>
        <p:nvSpPr>
          <p:cNvPr id="124" name="Text Box 132"/>
          <p:cNvSpPr txBox="1">
            <a:spLocks noChangeArrowheads="1"/>
          </p:cNvSpPr>
          <p:nvPr/>
        </p:nvSpPr>
        <p:spPr bwMode="auto">
          <a:xfrm>
            <a:off x="8201773" y="4074765"/>
            <a:ext cx="18466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900" b="1" dirty="0"/>
          </a:p>
        </p:txBody>
      </p:sp>
      <p:sp>
        <p:nvSpPr>
          <p:cNvPr id="125" name="Text Box 132"/>
          <p:cNvSpPr txBox="1">
            <a:spLocks noChangeArrowheads="1"/>
          </p:cNvSpPr>
          <p:nvPr/>
        </p:nvSpPr>
        <p:spPr bwMode="auto">
          <a:xfrm>
            <a:off x="8052224" y="4051161"/>
            <a:ext cx="76834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900" b="1" dirty="0" smtClean="0"/>
              <a:t>Azerbaijan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5267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90" y="120369"/>
            <a:ext cx="8784530" cy="172819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431852" y="108443"/>
            <a:ext cx="3531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Euro </a:t>
            </a:r>
            <a:r>
              <a:rPr lang="es-ES" sz="1600" dirty="0" err="1" smtClean="0">
                <a:solidFill>
                  <a:srgbClr val="002060"/>
                </a:solidFill>
              </a:rPr>
              <a:t>Surveillance</a:t>
            </a:r>
            <a:r>
              <a:rPr lang="es-ES" sz="1600" dirty="0" smtClean="0">
                <a:solidFill>
                  <a:srgbClr val="002060"/>
                </a:solidFill>
              </a:rPr>
              <a:t> 2015;20:pii=21008</a:t>
            </a:r>
            <a:endParaRPr lang="es-ES" dirty="0"/>
          </a:p>
        </p:txBody>
      </p:sp>
      <p:grpSp>
        <p:nvGrpSpPr>
          <p:cNvPr id="2" name="8 Grupo"/>
          <p:cNvGrpSpPr/>
          <p:nvPr/>
        </p:nvGrpSpPr>
        <p:grpSpPr>
          <a:xfrm>
            <a:off x="179512" y="1883337"/>
            <a:ext cx="8623065" cy="4974663"/>
            <a:chOff x="172690" y="1883333"/>
            <a:chExt cx="8623065" cy="4974667"/>
          </a:xfrm>
        </p:grpSpPr>
        <p:graphicFrame>
          <p:nvGraphicFramePr>
            <p:cNvPr id="5" name="Table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964756"/>
                </p:ext>
              </p:extLst>
            </p:nvPr>
          </p:nvGraphicFramePr>
          <p:xfrm>
            <a:off x="683568" y="3004696"/>
            <a:ext cx="7848872" cy="3853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5 Rectángulo"/>
            <p:cNvSpPr/>
            <p:nvPr/>
          </p:nvSpPr>
          <p:spPr>
            <a:xfrm>
              <a:off x="419943" y="1883333"/>
              <a:ext cx="8375812" cy="646332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Uptake of EUCAST guidelines by participants in UKNEQAS </a:t>
              </a:r>
              <a:r>
                <a:rPr lang="en-US" b="1" i="1" dirty="0" smtClean="0">
                  <a:solidFill>
                    <a:srgbClr val="002060"/>
                  </a:solidFill>
                </a:rPr>
                <a:t>(updated)</a:t>
              </a: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(630-750 participants per year from a total of 40 countries) </a:t>
              </a:r>
              <a:endParaRPr lang="es-ES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8" descr="NEQAS imag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90" y="6346144"/>
              <a:ext cx="1210243" cy="34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96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402035" y="25310"/>
            <a:ext cx="85324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National Antimicrobial Committees (NACs)</a:t>
            </a:r>
            <a:endParaRPr lang="sl-SI" sz="2000" dirty="0" smtClean="0">
              <a:solidFill>
                <a:srgbClr val="002060"/>
              </a:solidFill>
            </a:endParaRPr>
          </a:p>
          <a:p>
            <a:r>
              <a:rPr lang="sl-SI" sz="2000" dirty="0" smtClean="0">
                <a:solidFill>
                  <a:srgbClr val="002060"/>
                </a:solidFill>
              </a:rPr>
              <a:t>Status </a:t>
            </a:r>
            <a:r>
              <a:rPr lang="sl-SI" sz="2000" dirty="0">
                <a:solidFill>
                  <a:srgbClr val="002060"/>
                </a:solidFill>
              </a:rPr>
              <a:t>April 2015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</p:txBody>
      </p:sp>
      <p:pic>
        <p:nvPicPr>
          <p:cNvPr id="84995" name="Picture 5" descr="mundo_pol_mu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22400"/>
            <a:ext cx="8655050" cy="4167188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sp>
        <p:nvSpPr>
          <p:cNvPr id="7" name="6 Cara sonriente"/>
          <p:cNvSpPr/>
          <p:nvPr/>
        </p:nvSpPr>
        <p:spPr>
          <a:xfrm>
            <a:off x="2627313" y="4005263"/>
            <a:ext cx="288925" cy="287337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Cara sonriente"/>
          <p:cNvSpPr/>
          <p:nvPr/>
        </p:nvSpPr>
        <p:spPr>
          <a:xfrm>
            <a:off x="6227763" y="2852738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Cara sonriente"/>
          <p:cNvSpPr/>
          <p:nvPr/>
        </p:nvSpPr>
        <p:spPr>
          <a:xfrm>
            <a:off x="5508625" y="2852738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Cara sonriente"/>
          <p:cNvSpPr/>
          <p:nvPr/>
        </p:nvSpPr>
        <p:spPr>
          <a:xfrm>
            <a:off x="2312988" y="4935538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15 Cara sonriente"/>
          <p:cNvSpPr/>
          <p:nvPr/>
        </p:nvSpPr>
        <p:spPr>
          <a:xfrm>
            <a:off x="1979613" y="3500438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16 Cara sonriente"/>
          <p:cNvSpPr/>
          <p:nvPr/>
        </p:nvSpPr>
        <p:spPr>
          <a:xfrm>
            <a:off x="7596188" y="2349500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7 Cara sonriente"/>
          <p:cNvSpPr/>
          <p:nvPr/>
        </p:nvSpPr>
        <p:spPr>
          <a:xfrm>
            <a:off x="3851275" y="2565400"/>
            <a:ext cx="288925" cy="2873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19 Cara sonriente"/>
          <p:cNvSpPr/>
          <p:nvPr/>
        </p:nvSpPr>
        <p:spPr>
          <a:xfrm>
            <a:off x="4702175" y="4724400"/>
            <a:ext cx="301625" cy="28892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21 Cara sonriente"/>
          <p:cNvSpPr/>
          <p:nvPr/>
        </p:nvSpPr>
        <p:spPr>
          <a:xfrm>
            <a:off x="6875463" y="2492375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22 Cara sonriente"/>
          <p:cNvSpPr/>
          <p:nvPr/>
        </p:nvSpPr>
        <p:spPr>
          <a:xfrm>
            <a:off x="2627313" y="4797425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23 Cara sonriente"/>
          <p:cNvSpPr/>
          <p:nvPr/>
        </p:nvSpPr>
        <p:spPr>
          <a:xfrm>
            <a:off x="4932363" y="2276475"/>
            <a:ext cx="301625" cy="28892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24 Cara sonriente"/>
          <p:cNvSpPr/>
          <p:nvPr/>
        </p:nvSpPr>
        <p:spPr>
          <a:xfrm>
            <a:off x="5219700" y="2781300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25 Cara sonriente"/>
          <p:cNvSpPr/>
          <p:nvPr/>
        </p:nvSpPr>
        <p:spPr>
          <a:xfrm>
            <a:off x="5035580" y="1788582"/>
            <a:ext cx="301625" cy="28892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20 Cara sonriente"/>
          <p:cNvSpPr/>
          <p:nvPr/>
        </p:nvSpPr>
        <p:spPr>
          <a:xfrm>
            <a:off x="554542" y="5758617"/>
            <a:ext cx="360363" cy="35877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899592" y="5574655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Countries with a NAC operating under EUCAST standards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Countries with interest to establish a NAC under EUCAST standards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8" name="27 Cara sonriente"/>
          <p:cNvSpPr/>
          <p:nvPr/>
        </p:nvSpPr>
        <p:spPr>
          <a:xfrm>
            <a:off x="626550" y="6242529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Cara sonriente"/>
          <p:cNvSpPr/>
          <p:nvPr/>
        </p:nvSpPr>
        <p:spPr>
          <a:xfrm>
            <a:off x="1403648" y="2276872"/>
            <a:ext cx="288925" cy="2873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29 Cara sonriente"/>
          <p:cNvSpPr/>
          <p:nvPr/>
        </p:nvSpPr>
        <p:spPr>
          <a:xfrm>
            <a:off x="7668344" y="4437112"/>
            <a:ext cx="288925" cy="2873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29 Cara sonriente"/>
          <p:cNvSpPr/>
          <p:nvPr/>
        </p:nvSpPr>
        <p:spPr>
          <a:xfrm>
            <a:off x="8532440" y="4869160"/>
            <a:ext cx="288925" cy="2873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28 Cara sonriente"/>
          <p:cNvSpPr/>
          <p:nvPr/>
        </p:nvSpPr>
        <p:spPr>
          <a:xfrm>
            <a:off x="1403648" y="1772816"/>
            <a:ext cx="288925" cy="2873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5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92689" cy="4525963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In the “old days”</a:t>
            </a:r>
          </a:p>
          <a:p>
            <a:r>
              <a:rPr lang="en-US" dirty="0"/>
              <a:t>NCCLS - USA</a:t>
            </a:r>
          </a:p>
          <a:p>
            <a:r>
              <a:rPr lang="en-US" dirty="0" smtClean="0"/>
              <a:t>SRGA - Sweden</a:t>
            </a:r>
          </a:p>
          <a:p>
            <a:r>
              <a:rPr lang="en-US" dirty="0" smtClean="0"/>
              <a:t>BSAC – The UK</a:t>
            </a:r>
          </a:p>
          <a:p>
            <a:r>
              <a:rPr lang="en-US" dirty="0" smtClean="0"/>
              <a:t>CA-SFM - France</a:t>
            </a:r>
          </a:p>
          <a:p>
            <a:r>
              <a:rPr lang="en-US" dirty="0" smtClean="0"/>
              <a:t>(DIN) - Germany</a:t>
            </a:r>
          </a:p>
          <a:p>
            <a:r>
              <a:rPr lang="en-US" dirty="0" smtClean="0"/>
              <a:t>(NL) - Netherlands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7155" y="1600201"/>
            <a:ext cx="3592689" cy="45259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Nowadays</a:t>
            </a:r>
          </a:p>
          <a:p>
            <a:r>
              <a:rPr lang="en-US" dirty="0" smtClean="0"/>
              <a:t>EUCAST </a:t>
            </a:r>
          </a:p>
          <a:p>
            <a:r>
              <a:rPr lang="en-US" dirty="0" smtClean="0"/>
              <a:t>CLSI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947" y="2279282"/>
            <a:ext cx="8484763" cy="2554545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 tooltip="The Journal of antimicrobial chemotherapy."/>
              </a:rPr>
              <a:t>J Antimicrob Chemother.</a:t>
            </a:r>
            <a:r>
              <a:rPr lang="en-US" sz="2000" dirty="0"/>
              <a:t> 2015 Sep 16. </a:t>
            </a:r>
            <a:r>
              <a:rPr lang="en-US" sz="2000" dirty="0" err="1"/>
              <a:t>pii</a:t>
            </a:r>
            <a:r>
              <a:rPr lang="en-US" sz="2000" dirty="0"/>
              <a:t>: dkv287. [</a:t>
            </a:r>
            <a:r>
              <a:rPr lang="en-US" sz="2000" dirty="0" err="1"/>
              <a:t>Epub</a:t>
            </a:r>
            <a:r>
              <a:rPr lang="en-US" sz="2000" dirty="0"/>
              <a:t> ahead of print]</a:t>
            </a:r>
          </a:p>
          <a:p>
            <a:r>
              <a:rPr lang="en-US" sz="2000" b="1" dirty="0"/>
              <a:t>Antimicrobial susceptibility testing breakpoints and methods from BSAC to EUCAST.</a:t>
            </a:r>
          </a:p>
          <a:p>
            <a:r>
              <a:rPr lang="en-US" sz="2000" dirty="0">
                <a:hlinkClick r:id="rId3"/>
              </a:rPr>
              <a:t>Brown DF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Wootton M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dirty="0">
                <a:hlinkClick r:id="rId5"/>
              </a:rPr>
              <a:t>Howe RA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Abstract</a:t>
            </a:r>
          </a:p>
          <a:p>
            <a:r>
              <a:rPr lang="en-US" sz="2000" dirty="0" smtClean="0"/>
              <a:t>…. </a:t>
            </a:r>
            <a:r>
              <a:rPr lang="en-US" sz="2000" dirty="0"/>
              <a:t>and BSAC will replace support of its own disc diffusion method with support for the EUCAST method from January </a:t>
            </a:r>
            <a:r>
              <a:rPr lang="en-US" sz="2000" dirty="0" smtClean="0"/>
              <a:t>2016.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289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7504" y="5733256"/>
            <a:ext cx="885698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7504" y="72008"/>
            <a:ext cx="885698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17" name="CasellaDiTesto 1"/>
          <p:cNvSpPr txBox="1"/>
          <p:nvPr/>
        </p:nvSpPr>
        <p:spPr>
          <a:xfrm>
            <a:off x="35496" y="332656"/>
            <a:ext cx="8352928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6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ESCMID Executive </a:t>
            </a:r>
            <a:r>
              <a:rPr lang="it-IT" sz="26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Members</a:t>
            </a:r>
            <a:endParaRPr lang="it-IT" sz="26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Svenska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presidenter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: </a:t>
            </a:r>
            <a:b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Carl-Erik Nord, Ragnar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Norrby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Gunnar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Kahlmeter</a:t>
            </a:r>
            <a:endParaRPr lang="it-IT" sz="2000" dirty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26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772816"/>
            <a:ext cx="8496944" cy="455509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sz="1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Murat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Akova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ID		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President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(2016)</a:t>
            </a:r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Mario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Poljak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CM		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Secretary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General &amp;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President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Elect</a:t>
            </a:r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 err="1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Gunnar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Kahlmeter, </a:t>
            </a:r>
            <a:r>
              <a:rPr lang="it-IT" sz="2000" dirty="0" smtClean="0">
                <a:latin typeface="Arial" charset="0"/>
                <a:ea typeface="+mn-ea"/>
                <a:cs typeface="+mn-cs"/>
              </a:rPr>
              <a:t>CM		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Past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President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&amp; Communications </a:t>
            </a:r>
            <a:r>
              <a:rPr lang="it-IT" sz="2000" dirty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2002 - 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2016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			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Officer</a:t>
            </a:r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2000" dirty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Cornelia </a:t>
            </a:r>
            <a:r>
              <a:rPr lang="it-IT" sz="2000" dirty="0" err="1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Lass-</a:t>
            </a:r>
            <a:r>
              <a:rPr lang="it-IT" sz="2000" dirty="0" err="1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Flörl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it-IT" sz="20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CM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  	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Treasurer</a:t>
            </a:r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Annelies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Zinkernagel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ID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Scientific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Affairs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Officer</a:t>
            </a:r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 err="1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Jesús</a:t>
            </a:r>
            <a:r>
              <a:rPr lang="it-IT" sz="2000" dirty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Rodriguez</a:t>
            </a:r>
            <a:r>
              <a:rPr lang="it-IT" sz="2000" dirty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Baño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ID</a:t>
            </a:r>
            <a:r>
              <a:rPr lang="it-IT" sz="2000" dirty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Education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Officer</a:t>
            </a:r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en-GB" sz="2000" dirty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20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Evelina </a:t>
            </a:r>
            <a:r>
              <a:rPr lang="it-IT" sz="20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Tacconelli,</a:t>
            </a:r>
            <a:r>
              <a:rPr lang="it-IT" sz="20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ID</a:t>
            </a:r>
            <a:r>
              <a:rPr lang="it-IT" sz="2000" dirty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20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Professional </a:t>
            </a:r>
            <a:r>
              <a:rPr lang="it-IT" sz="2000" dirty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Affairs </a:t>
            </a:r>
            <a:r>
              <a:rPr lang="it-IT" sz="2000" dirty="0" err="1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Officer</a:t>
            </a:r>
            <a:endParaRPr lang="it-IT" sz="2000" dirty="0" smtClean="0">
              <a:solidFill>
                <a:srgbClr val="4F81B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44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Open consultations October 2015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2177"/>
          </a:xfrm>
          <a:ln>
            <a:solidFill>
              <a:srgbClr val="17375E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Nitroxoline</a:t>
            </a:r>
            <a:r>
              <a:rPr lang="en-US" sz="2800" dirty="0" smtClean="0"/>
              <a:t> breakpoints</a:t>
            </a:r>
          </a:p>
          <a:p>
            <a:r>
              <a:rPr lang="en-US" sz="2800" dirty="0" smtClean="0"/>
              <a:t>Modified definition of the I-category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0138" y="2870578"/>
            <a:ext cx="8229600" cy="11430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Expected consultations 2016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3503" y="4267012"/>
            <a:ext cx="8229600" cy="2400864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Revision of </a:t>
            </a:r>
            <a:r>
              <a:rPr lang="en-US" dirty="0" err="1" smtClean="0"/>
              <a:t>tigecycline</a:t>
            </a:r>
            <a:r>
              <a:rPr lang="en-US" dirty="0" smtClean="0"/>
              <a:t> breakpoints</a:t>
            </a:r>
          </a:p>
          <a:p>
            <a:r>
              <a:rPr lang="en-US" dirty="0" smtClean="0"/>
              <a:t>Revision of </a:t>
            </a:r>
            <a:r>
              <a:rPr lang="en-US" dirty="0" err="1" smtClean="0"/>
              <a:t>fluoroquinolone</a:t>
            </a:r>
            <a:r>
              <a:rPr lang="en-US" dirty="0" smtClean="0"/>
              <a:t> breakpoints</a:t>
            </a:r>
          </a:p>
          <a:p>
            <a:r>
              <a:rPr lang="en-US" dirty="0" smtClean="0"/>
              <a:t>Review/revision of </a:t>
            </a:r>
            <a:r>
              <a:rPr lang="en-US" dirty="0" err="1" smtClean="0"/>
              <a:t>carbapenem</a:t>
            </a:r>
            <a:r>
              <a:rPr lang="en-US" dirty="0" smtClean="0"/>
              <a:t> breakpoints</a:t>
            </a:r>
          </a:p>
          <a:p>
            <a:r>
              <a:rPr lang="en-US" dirty="0" smtClean="0"/>
              <a:t>SOP 10 (What to do when breakpoints are lacking?)</a:t>
            </a:r>
          </a:p>
          <a:p>
            <a:r>
              <a:rPr lang="en-US" dirty="0" smtClean="0"/>
              <a:t>Intrinsic resistance and expert rules (revision)</a:t>
            </a:r>
          </a:p>
        </p:txBody>
      </p:sp>
    </p:spTree>
    <p:extLst>
      <p:ext uri="{BB962C8B-B14F-4D97-AF65-F5344CB8AC3E}">
        <p14:creationId xmlns:p14="http://schemas.microsoft.com/office/powerpoint/2010/main" val="99822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EUCAST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Colistin</a:t>
            </a:r>
            <a:r>
              <a:rPr lang="en-US" dirty="0" smtClean="0"/>
              <a:t> breakpoints </a:t>
            </a:r>
          </a:p>
          <a:p>
            <a:r>
              <a:rPr lang="en-US" dirty="0" err="1" smtClean="0"/>
              <a:t>Nitroxoline</a:t>
            </a:r>
            <a:r>
              <a:rPr lang="en-US" dirty="0" smtClean="0"/>
              <a:t> breakpoints</a:t>
            </a:r>
          </a:p>
          <a:p>
            <a:r>
              <a:rPr lang="en-US" dirty="0" err="1" smtClean="0"/>
              <a:t>Temocillin</a:t>
            </a:r>
            <a:r>
              <a:rPr lang="en-US" dirty="0" smtClean="0"/>
              <a:t> breakpoints</a:t>
            </a:r>
          </a:p>
          <a:p>
            <a:r>
              <a:rPr lang="en-US" dirty="0" smtClean="0"/>
              <a:t>Revisions of </a:t>
            </a:r>
            <a:r>
              <a:rPr lang="en-US" dirty="0" err="1" smtClean="0"/>
              <a:t>tigecycline</a:t>
            </a:r>
            <a:r>
              <a:rPr lang="en-US" dirty="0" smtClean="0"/>
              <a:t>, </a:t>
            </a:r>
            <a:r>
              <a:rPr lang="en-US" dirty="0" err="1" smtClean="0"/>
              <a:t>fluoroquinolones</a:t>
            </a:r>
            <a:endParaRPr lang="en-US" dirty="0" smtClean="0"/>
          </a:p>
          <a:p>
            <a:r>
              <a:rPr lang="en-US" dirty="0" smtClean="0"/>
              <a:t>Several new antimicrobials – breakpoints</a:t>
            </a:r>
          </a:p>
          <a:p>
            <a:r>
              <a:rPr lang="en-US" dirty="0" smtClean="0"/>
              <a:t>Several new species (breakpoints and methods)</a:t>
            </a:r>
          </a:p>
          <a:p>
            <a:r>
              <a:rPr lang="en-US" dirty="0" smtClean="0"/>
              <a:t>Breakpoints for rapid (8h) phenotypic AST</a:t>
            </a:r>
          </a:p>
          <a:p>
            <a:r>
              <a:rPr lang="en-US" dirty="0" smtClean="0"/>
              <a:t>Revised definition of the intermediate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3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53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1"/>
          <p:cNvSpPr txBox="1"/>
          <p:nvPr/>
        </p:nvSpPr>
        <p:spPr>
          <a:xfrm>
            <a:off x="683568" y="112474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28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CMI </a:t>
            </a:r>
            <a:r>
              <a:rPr lang="fr-FR" sz="28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Impact  </a:t>
            </a:r>
            <a:r>
              <a:rPr lang="sl-SI" sz="2800" dirty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F</a:t>
            </a:r>
            <a:r>
              <a:rPr lang="fr-FR" sz="28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actor</a:t>
            </a:r>
            <a:r>
              <a:rPr lang="fr-FR" sz="28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</a:t>
            </a:r>
            <a:r>
              <a:rPr lang="sl-SI" sz="2800" dirty="0" err="1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E</a:t>
            </a:r>
            <a:r>
              <a:rPr lang="fr-FR" sz="28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volution</a:t>
            </a:r>
            <a:r>
              <a:rPr lang="fr-FR" sz="28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2008</a:t>
            </a:r>
            <a:r>
              <a:rPr lang="sl-SI" sz="28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-2014</a:t>
            </a:r>
            <a:endParaRPr lang="fr-FR" sz="2800" dirty="0" smtClean="0">
              <a:solidFill>
                <a:srgbClr val="FF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Image 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"/>
          <p:cNvSpPr/>
          <p:nvPr/>
        </p:nvSpPr>
        <p:spPr>
          <a:xfrm>
            <a:off x="6347817" y="4706094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parajita" pitchFamily="34" charset="0"/>
                <a:ea typeface="+mn-ea"/>
                <a:cs typeface="Aparajita" pitchFamily="34" charset="0"/>
              </a:rPr>
              <a:t>*</a:t>
            </a:r>
            <a:endParaRPr lang="fr-FR" b="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88139"/>
              </p:ext>
            </p:extLst>
          </p:nvPr>
        </p:nvGraphicFramePr>
        <p:xfrm>
          <a:off x="467544" y="2420888"/>
          <a:ext cx="8208914" cy="1368152"/>
        </p:xfrm>
        <a:graphic>
          <a:graphicData uri="http://schemas.openxmlformats.org/drawingml/2006/table">
            <a:tbl>
              <a:tblPr/>
              <a:tblGrid>
                <a:gridCol w="1172702"/>
                <a:gridCol w="1172702"/>
                <a:gridCol w="1172702"/>
                <a:gridCol w="1172702"/>
                <a:gridCol w="1172702"/>
                <a:gridCol w="1172702"/>
                <a:gridCol w="1172702"/>
              </a:tblGrid>
              <a:tr h="673551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694601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5.197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5.</a:t>
                      </a:r>
                      <a:r>
                        <a:rPr lang="sl-SI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768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88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33" y="0"/>
            <a:ext cx="951705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17232"/>
            <a:ext cx="54435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3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7504" y="5733256"/>
            <a:ext cx="885698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7504" y="72008"/>
            <a:ext cx="885698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22" y="0"/>
            <a:ext cx="6363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143407"/>
            <a:ext cx="885698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3182" y="823349"/>
            <a:ext cx="33918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Judith Zimmermann </a:t>
            </a:r>
            <a:endParaRPr lang="it-IT" dirty="0" smtClean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Executive </a:t>
            </a:r>
            <a:r>
              <a:rPr lang="it-IT" dirty="0" err="1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Director</a:t>
            </a:r>
            <a:r>
              <a:rPr lang="it-IT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endParaRPr lang="it-IT" sz="2000" dirty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Chantal Britt	    </a:t>
            </a:r>
            <a:b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it-IT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Communications Manager</a:t>
            </a:r>
            <a:endParaRPr lang="it-IT" sz="1000" dirty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1000" dirty="0" smtClean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Thomas Greif	    </a:t>
            </a:r>
            <a:b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it-IT" dirty="0" err="1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Education</a:t>
            </a:r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Manager</a:t>
            </a:r>
          </a:p>
          <a:p>
            <a:endParaRPr lang="it-IT" sz="1000" dirty="0" smtClean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Milena Griffiths</a:t>
            </a:r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Finance &amp; Administration </a:t>
            </a:r>
            <a:r>
              <a:rPr lang="it-IT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Manager</a:t>
            </a:r>
          </a:p>
          <a:p>
            <a:endParaRPr lang="it-IT" sz="1000" dirty="0" smtClean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Nora Nedkov	    </a:t>
            </a:r>
            <a:b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Project Manager </a:t>
            </a:r>
            <a:r>
              <a:rPr lang="it-IT" dirty="0" err="1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Events</a:t>
            </a:r>
            <a:endParaRPr lang="en-GB" dirty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it-IT" sz="1000" dirty="0" smtClean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Henri Saenz	    </a:t>
            </a:r>
            <a:b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Science Manager</a:t>
            </a:r>
          </a:p>
          <a:p>
            <a:endParaRPr lang="it-IT" sz="1000" dirty="0" smtClean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Dianne White	    </a:t>
            </a:r>
            <a:br>
              <a:rPr lang="it-IT" dirty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it-IT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Professional Affairs &amp; Membership Manager</a:t>
            </a:r>
            <a:endParaRPr lang="en-GB" sz="1000" dirty="0" smtClean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  <a:p>
            <a:endParaRPr lang="en-GB" sz="1000" dirty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CasellaDiTesto 9"/>
          <p:cNvSpPr txBox="1"/>
          <p:nvPr/>
        </p:nvSpPr>
        <p:spPr>
          <a:xfrm>
            <a:off x="241485" y="361684"/>
            <a:ext cx="536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ESCMID Executive Office – in Basel</a:t>
            </a:r>
            <a:endParaRPr lang="en-GB" sz="2400" dirty="0">
              <a:solidFill>
                <a:srgbClr val="1F497D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400600" cy="372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0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ESCMID</a:t>
            </a:r>
            <a:endParaRPr lang="en-GB" dirty="0"/>
          </a:p>
        </p:txBody>
      </p:sp>
      <p:graphicFrame>
        <p:nvGraphicFramePr>
          <p:cNvPr id="5" name="Inhaltsplatzhalt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1520" y="1340768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1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50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6088559"/>
            <a:ext cx="272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dirty="0" smtClean="0"/>
              <a:t>Barcelona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531751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7"/>
            <a:ext cx="8856984" cy="46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38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İmmünsüpresyon">
  <a:themeElements>
    <a:clrScheme name="">
      <a:dk1>
        <a:srgbClr val="919191"/>
      </a:dk1>
      <a:lt1>
        <a:srgbClr val="FFFFFF"/>
      </a:lt1>
      <a:dk2>
        <a:srgbClr val="00279F"/>
      </a:dk2>
      <a:lt2>
        <a:srgbClr val="FAFD00"/>
      </a:lt2>
      <a:accent1>
        <a:srgbClr val="618FFD"/>
      </a:accent1>
      <a:accent2>
        <a:srgbClr val="00AE00"/>
      </a:accent2>
      <a:accent3>
        <a:srgbClr val="AAACCD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İmmünsüpres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Tu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Tur" charset="0"/>
          </a:defRPr>
        </a:defPPr>
      </a:lstStyle>
    </a:lnDef>
  </a:objectDefaults>
  <a:extraClrSchemeLst>
    <a:extraClrScheme>
      <a:clrScheme name="İmmünsüpresy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mmünsüpresy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İmmünsüpresy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mmünsüpresy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mmünsüpresy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mmünsüpresy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mmünsüpresy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owerPoint_Master_25March201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äsentation ESCMID March 2011 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räsentation ESCMID March 2011 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Präsentation ESCMID March 2011 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Präsentation ESCMID March 2011 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räsentation ESCMID March 2011 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Pages>20</Pages>
  <Words>658</Words>
  <Application>Microsoft Macintosh PowerPoint</Application>
  <PresentationFormat>On-screen Show (4:3)</PresentationFormat>
  <Paragraphs>240</Paragraphs>
  <Slides>44</Slides>
  <Notes>11</Notes>
  <HiddenSlides>13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İmmünsüpresyon</vt:lpstr>
      <vt:lpstr>Blank Presentation</vt:lpstr>
      <vt:lpstr>1_Blank Presentation</vt:lpstr>
      <vt:lpstr>Präsentation ESCMID March 2011 Vorlage</vt:lpstr>
      <vt:lpstr>4_Larissa-Design</vt:lpstr>
      <vt:lpstr>2_Präsentation ESCMID March 2011 Vorlage</vt:lpstr>
      <vt:lpstr>1_Präsentation ESCMID March 2011 Vorlage</vt:lpstr>
      <vt:lpstr>3_Präsentation ESCMID March 2011 Vorlage</vt:lpstr>
      <vt:lpstr>6_Präsentation ESCMID March 2011 Vorlage</vt:lpstr>
      <vt:lpstr>PowerPoint_Master_25March2011</vt:lpstr>
      <vt:lpstr>1_Larissa-Design</vt:lpstr>
      <vt:lpstr>6_Larissa-Design</vt:lpstr>
      <vt:lpstr>7_Larissa-Design</vt:lpstr>
      <vt:lpstr>8_Larissa-Design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ESCMID</vt:lpstr>
      <vt:lpstr>PowerPoint Presentation</vt:lpstr>
      <vt:lpstr>PowerPoint Presentation</vt:lpstr>
      <vt:lpstr>Number of Participants</vt:lpstr>
      <vt:lpstr>Number of Countries Participating</vt:lpstr>
      <vt:lpstr>Top 10 Countries</vt:lpstr>
      <vt:lpstr>Abstracts</vt:lpstr>
      <vt:lpstr>Faculty</vt:lpstr>
      <vt:lpstr>Exhibition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Lecture Library</vt:lpstr>
      <vt:lpstr>PowerPoint Presentation</vt:lpstr>
      <vt:lpstr>PowerPoint Presentation</vt:lpstr>
      <vt:lpstr>Forensic and Postmortem Microbiology www.escmid.org/esgfor</vt:lpstr>
      <vt:lpstr>Veterinary Microbiology www.escmid.org/esgvm</vt:lpstr>
      <vt:lpstr>Research Grants 2016</vt:lpstr>
      <vt:lpstr>Research Grants 2016</vt:lpstr>
      <vt:lpstr>ESCMID Observerships</vt:lpstr>
      <vt:lpstr>ESCMID Collaborative Centres</vt:lpstr>
      <vt:lpstr>ESCMID Collaborative Centres</vt:lpstr>
      <vt:lpstr>PowerPoint Presentation</vt:lpstr>
      <vt:lpstr>Rating of Observership visits</vt:lpstr>
      <vt:lpstr>PowerPoint Presentation</vt:lpstr>
      <vt:lpstr>EUCAST – The European Committee on Antimicrobial Susceptibility Testing A joint venture between ESCMID, ECDC and the national breakpoint committees in Europe  (BSAC, CA-SFM, CRG, DIN, NWGA and SRGA). EMA breakpoint committee EFSA AMR surveillance based on EUCAST ECOFFs  </vt:lpstr>
      <vt:lpstr>PowerPoint Presentation</vt:lpstr>
      <vt:lpstr>PowerPoint Presentation</vt:lpstr>
      <vt:lpstr>PowerPoint Presentation</vt:lpstr>
      <vt:lpstr>PowerPoint Presentation</vt:lpstr>
      <vt:lpstr>Disk diffusion</vt:lpstr>
      <vt:lpstr>Open consultations October 2015</vt:lpstr>
      <vt:lpstr>EUCAST Pipeline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antibacterial treatment in patients with neutropenia and fever</dc:title>
  <dc:subject>Neutropenic patients with fever</dc:subject>
  <dc:creator>Murat Akova, M.D.</dc:creator>
  <cp:keywords>Neutropenia, fever, empirical treatment</cp:keywords>
  <dc:description>6 Nisan 1995'te Kahire'de Glaxo Toplantısında sunuldu</dc:description>
  <cp:lastModifiedBy>Gunnar Kahlmeter</cp:lastModifiedBy>
  <cp:revision>556</cp:revision>
  <cp:lastPrinted>1994-07-14T22:00:28Z</cp:lastPrinted>
  <dcterms:created xsi:type="dcterms:W3CDTF">2009-03-27T16:55:27Z</dcterms:created>
  <dcterms:modified xsi:type="dcterms:W3CDTF">2015-11-19T08:44:55Z</dcterms:modified>
</cp:coreProperties>
</file>