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3" r:id="rId3"/>
    <p:sldId id="261" r:id="rId4"/>
    <p:sldId id="262" r:id="rId5"/>
    <p:sldId id="267" r:id="rId6"/>
    <p:sldId id="265" r:id="rId7"/>
    <p:sldId id="268" r:id="rId8"/>
    <p:sldId id="269" r:id="rId9"/>
    <p:sldId id="266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80C58-D49B-4712-A45C-7BB03A38C191}" type="datetimeFigureOut">
              <a:rPr lang="sv-SE" smtClean="0"/>
              <a:pPr/>
              <a:t>2018-05-24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99C8D-7612-4087-8659-8A445632169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6847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99C8D-7612-4087-8659-8A4456321699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4385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2018-05-24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2018-05-24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2018-05-24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2018-05-24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2018-05-24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2018-05-24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2018-05-24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2018-05-24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2018-05-24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2018-05-24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2018-05-24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D8596-C2F5-45A9-88EF-D4373E83606E}" type="datetimeFigureOut">
              <a:rPr lang="sv-SE" smtClean="0"/>
              <a:pPr/>
              <a:t>2018-05-24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n-lt"/>
                <a:cs typeface="Arial" pitchFamily="34" charset="0"/>
              </a:rPr>
              <a:t>Ekonomisk rapport</a:t>
            </a:r>
            <a:endParaRPr lang="sv-SE" dirty="0">
              <a:latin typeface="+mn-lt"/>
              <a:cs typeface="Arial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3024336"/>
          </a:xfrm>
        </p:spPr>
        <p:txBody>
          <a:bodyPr>
            <a:normAutofit/>
          </a:bodyPr>
          <a:lstStyle/>
          <a:p>
            <a:r>
              <a:rPr lang="sv-SE" sz="3600" dirty="0" smtClean="0">
                <a:cs typeface="Arial" pitchFamily="34" charset="0"/>
              </a:rPr>
              <a:t>Räkenskapsår </a:t>
            </a:r>
            <a:r>
              <a:rPr lang="sv-SE" sz="3600" dirty="0" smtClean="0">
                <a:cs typeface="Arial" pitchFamily="34" charset="0"/>
              </a:rPr>
              <a:t>170101-171231</a:t>
            </a:r>
            <a:endParaRPr lang="sv-SE" sz="3600" dirty="0" smtClean="0">
              <a:cs typeface="Arial" pitchFamily="34" charset="0"/>
            </a:endParaRPr>
          </a:p>
          <a:p>
            <a:endParaRPr lang="sv-SE" sz="3600" dirty="0">
              <a:cs typeface="Arial" pitchFamily="34" charset="0"/>
            </a:endParaRPr>
          </a:p>
          <a:p>
            <a:r>
              <a:rPr lang="sv-SE" sz="3600" dirty="0" smtClean="0">
                <a:cs typeface="Arial" pitchFamily="34" charset="0"/>
              </a:rPr>
              <a:t>Tanja Nordwall</a:t>
            </a:r>
            <a:r>
              <a:rPr lang="sv-SE" sz="3600" smtClean="0">
                <a:cs typeface="Arial" pitchFamily="34" charset="0"/>
              </a:rPr>
              <a:t>, </a:t>
            </a:r>
            <a:r>
              <a:rPr lang="sv-SE" sz="3600" smtClean="0">
                <a:cs typeface="Arial" pitchFamily="34" charset="0"/>
              </a:rPr>
              <a:t>GLF</a:t>
            </a:r>
            <a:r>
              <a:rPr lang="sv-SE" sz="3600" smtClean="0">
                <a:cs typeface="Arial" pitchFamily="34" charset="0"/>
              </a:rPr>
              <a:t>, </a:t>
            </a:r>
            <a:r>
              <a:rPr lang="sv-SE" sz="3600" dirty="0" smtClean="0">
                <a:cs typeface="Arial" pitchFamily="34" charset="0"/>
              </a:rPr>
              <a:t/>
            </a:r>
            <a:br>
              <a:rPr lang="sv-SE" sz="3600" dirty="0" smtClean="0">
                <a:cs typeface="Arial" pitchFamily="34" charset="0"/>
              </a:rPr>
            </a:br>
            <a:r>
              <a:rPr lang="sv-SE" sz="3600" dirty="0" smtClean="0">
                <a:cs typeface="Arial" pitchFamily="34" charset="0"/>
              </a:rPr>
              <a:t>sköter räkenskaperna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Balansrapport </a:t>
            </a:r>
            <a:br>
              <a:rPr lang="sv-SE" dirty="0" smtClean="0"/>
            </a:br>
            <a:r>
              <a:rPr lang="sv-SE" dirty="0" smtClean="0"/>
              <a:t>beräknat resultat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326470" y="2492896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/>
              <a:t>Ingående balans	      Period		Utgående balans</a:t>
            </a:r>
            <a:endParaRPr lang="sv-SE" sz="3200" dirty="0"/>
          </a:p>
        </p:txBody>
      </p:sp>
      <p:sp>
        <p:nvSpPr>
          <p:cNvPr id="4" name="textruta 3"/>
          <p:cNvSpPr txBox="1"/>
          <p:nvPr/>
        </p:nvSpPr>
        <p:spPr>
          <a:xfrm>
            <a:off x="395536" y="3284984"/>
            <a:ext cx="87484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/>
              <a:t>382 422,36 kr</a:t>
            </a:r>
            <a:r>
              <a:rPr lang="sv-SE" sz="3200" dirty="0" smtClean="0"/>
              <a:t>	 </a:t>
            </a:r>
            <a:r>
              <a:rPr lang="sv-SE" sz="3200" dirty="0">
                <a:latin typeface="TimesNewRomanPSMT"/>
              </a:rPr>
              <a:t>-10 785,42 </a:t>
            </a:r>
            <a:r>
              <a:rPr lang="sv-SE" sz="3200" dirty="0"/>
              <a:t> </a:t>
            </a:r>
            <a:r>
              <a:rPr lang="sv-SE" sz="3200" dirty="0" smtClean="0"/>
              <a:t>     </a:t>
            </a:r>
            <a:r>
              <a:rPr lang="sv-SE" sz="3200" dirty="0" smtClean="0">
                <a:latin typeface="TimesNewRomanPSMT"/>
              </a:rPr>
              <a:t>371 </a:t>
            </a:r>
            <a:r>
              <a:rPr lang="sv-SE" sz="3200" dirty="0">
                <a:latin typeface="TimesNewRomanPSMT"/>
              </a:rPr>
              <a:t>636,94</a:t>
            </a:r>
            <a:endParaRPr lang="sv-SE" sz="3200" dirty="0" smtClean="0"/>
          </a:p>
          <a:p>
            <a:r>
              <a:rPr lang="sv-SE" sz="3200" dirty="0" smtClean="0"/>
              <a:t>	</a:t>
            </a:r>
            <a:endParaRPr lang="sv-SE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n-lt"/>
                <a:cs typeface="Arial" pitchFamily="34" charset="0"/>
              </a:rPr>
              <a:t>Intäkter</a:t>
            </a:r>
            <a:endParaRPr lang="sv-SE" dirty="0">
              <a:latin typeface="+mn-lt"/>
              <a:cs typeface="Arial" pitchFamily="34" charset="0"/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cs typeface="Arial" pitchFamily="34" charset="0"/>
              </a:rPr>
              <a:t>Medlemsavgifter </a:t>
            </a:r>
            <a:r>
              <a:rPr lang="sv-SE" dirty="0" smtClean="0">
                <a:cs typeface="Arial" pitchFamily="34" charset="0"/>
              </a:rPr>
              <a:t>44 500 </a:t>
            </a:r>
            <a:r>
              <a:rPr lang="sv-SE" dirty="0" smtClean="0">
                <a:cs typeface="Arial" pitchFamily="34" charset="0"/>
              </a:rPr>
              <a:t>kr</a:t>
            </a:r>
          </a:p>
          <a:p>
            <a:r>
              <a:rPr lang="sv-SE" dirty="0" smtClean="0">
                <a:cs typeface="Arial" pitchFamily="34" charset="0"/>
              </a:rPr>
              <a:t>Vårmöte </a:t>
            </a:r>
            <a:r>
              <a:rPr lang="sv-SE" dirty="0" smtClean="0">
                <a:cs typeface="Arial" pitchFamily="34" charset="0"/>
              </a:rPr>
              <a:t>2016 Helsingborg 136 355 kr </a:t>
            </a:r>
            <a:endParaRPr lang="sv-SE" dirty="0" smtClean="0">
              <a:cs typeface="Arial" pitchFamily="34" charset="0"/>
            </a:endParaRPr>
          </a:p>
          <a:p>
            <a:r>
              <a:rPr lang="sv-SE" dirty="0" smtClean="0">
                <a:cs typeface="Arial" pitchFamily="34" charset="0"/>
              </a:rPr>
              <a:t>Vårmöte 2017 Karlskrona 53 258 kr</a:t>
            </a:r>
            <a:endParaRPr lang="sv-SE" dirty="0" smtClean="0">
              <a:cs typeface="Arial" pitchFamily="34" charset="0"/>
            </a:endParaRPr>
          </a:p>
          <a:p>
            <a:endParaRPr lang="sv-SE" dirty="0" smtClean="0">
              <a:cs typeface="Arial" pitchFamily="34" charset="0"/>
            </a:endParaRPr>
          </a:p>
          <a:p>
            <a:pPr>
              <a:buNone/>
            </a:pPr>
            <a:endParaRPr lang="sv-SE" dirty="0" smtClean="0">
              <a:cs typeface="Arial" pitchFamily="34" charset="0"/>
            </a:endParaRPr>
          </a:p>
          <a:p>
            <a:endParaRPr lang="sv-SE" dirty="0" smtClean="0">
              <a:cs typeface="Arial" pitchFamily="34" charset="0"/>
            </a:endParaRPr>
          </a:p>
          <a:p>
            <a:endParaRPr lang="sv-S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sv-SE" dirty="0" smtClean="0">
                <a:latin typeface="+mn-lt"/>
                <a:cs typeface="Arial" pitchFamily="34" charset="0"/>
              </a:rPr>
              <a:t>Kostnader</a:t>
            </a:r>
            <a:endParaRPr lang="sv-SE" dirty="0">
              <a:latin typeface="+mn-lt"/>
              <a:cs typeface="Arial" pitchFamily="34" charset="0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683568" y="1196752"/>
            <a:ext cx="7632848" cy="4392488"/>
          </a:xfrm>
        </p:spPr>
        <p:txBody>
          <a:bodyPr>
            <a:noAutofit/>
          </a:bodyPr>
          <a:lstStyle/>
          <a:p>
            <a:r>
              <a:rPr lang="sv-SE" dirty="0"/>
              <a:t>21 </a:t>
            </a:r>
            <a:r>
              <a:rPr lang="sv-SE" dirty="0" smtClean="0"/>
              <a:t>084 </a:t>
            </a:r>
            <a:r>
              <a:rPr lang="sv-SE" dirty="0" smtClean="0">
                <a:cs typeface="Arial" pitchFamily="34" charset="0"/>
              </a:rPr>
              <a:t>kr </a:t>
            </a:r>
            <a:r>
              <a:rPr lang="sv-SE" dirty="0" smtClean="0">
                <a:cs typeface="Arial" pitchFamily="34" charset="0"/>
              </a:rPr>
              <a:t>bokföringskostnader</a:t>
            </a:r>
          </a:p>
          <a:p>
            <a:r>
              <a:rPr lang="sv-SE" dirty="0"/>
              <a:t>10 </a:t>
            </a:r>
            <a:r>
              <a:rPr lang="sv-SE" dirty="0" smtClean="0"/>
              <a:t>175 </a:t>
            </a:r>
            <a:r>
              <a:rPr lang="sv-SE" dirty="0" smtClean="0">
                <a:cs typeface="Arial" pitchFamily="34" charset="0"/>
              </a:rPr>
              <a:t>kr </a:t>
            </a:r>
            <a:r>
              <a:rPr lang="sv-SE" dirty="0" smtClean="0">
                <a:cs typeface="Arial" pitchFamily="34" charset="0"/>
              </a:rPr>
              <a:t>sammanträdeskostnader</a:t>
            </a:r>
          </a:p>
          <a:p>
            <a:r>
              <a:rPr lang="sv-SE" dirty="0"/>
              <a:t>37 </a:t>
            </a:r>
            <a:r>
              <a:rPr lang="sv-SE" dirty="0" smtClean="0"/>
              <a:t>776 </a:t>
            </a:r>
            <a:r>
              <a:rPr lang="sv-SE" dirty="0" smtClean="0">
                <a:cs typeface="Arial" pitchFamily="34" charset="0"/>
              </a:rPr>
              <a:t>kr </a:t>
            </a:r>
            <a:r>
              <a:rPr lang="sv-SE" dirty="0" smtClean="0">
                <a:cs typeface="Arial" pitchFamily="34" charset="0"/>
              </a:rPr>
              <a:t>styrelsekostnader</a:t>
            </a:r>
          </a:p>
          <a:p>
            <a:r>
              <a:rPr lang="sv-SE" dirty="0"/>
              <a:t>2 </a:t>
            </a:r>
            <a:r>
              <a:rPr lang="sv-SE" dirty="0" smtClean="0"/>
              <a:t>102 </a:t>
            </a:r>
            <a:r>
              <a:rPr lang="sv-SE" dirty="0" smtClean="0">
                <a:cs typeface="Arial" pitchFamily="34" charset="0"/>
              </a:rPr>
              <a:t>kr </a:t>
            </a:r>
            <a:r>
              <a:rPr lang="sv-SE" dirty="0" smtClean="0">
                <a:cs typeface="Arial" pitchFamily="34" charset="0"/>
              </a:rPr>
              <a:t>bankkostnader</a:t>
            </a:r>
          </a:p>
          <a:p>
            <a:r>
              <a:rPr lang="sv-SE" dirty="0" smtClean="0"/>
              <a:t>17 850 </a:t>
            </a:r>
            <a:r>
              <a:rPr lang="sv-SE" dirty="0" smtClean="0">
                <a:cs typeface="Arial" pitchFamily="34" charset="0"/>
              </a:rPr>
              <a:t>kr </a:t>
            </a:r>
            <a:r>
              <a:rPr lang="sv-SE" dirty="0" err="1" smtClean="0">
                <a:cs typeface="Arial" pitchFamily="34" charset="0"/>
              </a:rPr>
              <a:t>ChOP</a:t>
            </a:r>
            <a:endParaRPr lang="sv-SE" dirty="0" smtClean="0">
              <a:cs typeface="Arial" pitchFamily="34" charset="0"/>
            </a:endParaRPr>
          </a:p>
          <a:p>
            <a:r>
              <a:rPr lang="sv-SE" dirty="0" smtClean="0">
                <a:cs typeface="Arial" pitchFamily="34" charset="0"/>
              </a:rPr>
              <a:t>2 537 kr </a:t>
            </a:r>
            <a:r>
              <a:rPr lang="sv-SE" dirty="0" smtClean="0">
                <a:cs typeface="Arial" pitchFamily="34" charset="0"/>
              </a:rPr>
              <a:t>UEMS medlemsavgift</a:t>
            </a:r>
          </a:p>
          <a:p>
            <a:pPr marL="0" indent="0">
              <a:buNone/>
            </a:pPr>
            <a:endParaRPr lang="sv-SE" dirty="0" smtClean="0">
              <a:cs typeface="Arial" pitchFamily="34" charset="0"/>
            </a:endParaRPr>
          </a:p>
          <a:p>
            <a:endParaRPr lang="sv-SE" dirty="0" smtClean="0">
              <a:cs typeface="Arial" pitchFamily="34" charset="0"/>
            </a:endParaRPr>
          </a:p>
          <a:p>
            <a:pPr>
              <a:buNone/>
            </a:pPr>
            <a:endParaRPr lang="sv-SE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sv-SE" dirty="0" smtClean="0">
                <a:latin typeface="+mn-lt"/>
                <a:cs typeface="Arial" pitchFamily="34" charset="0"/>
              </a:rPr>
              <a:t>Kostnader</a:t>
            </a:r>
            <a:endParaRPr lang="sv-SE" dirty="0">
              <a:latin typeface="+mn-lt"/>
              <a:cs typeface="Arial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611560" y="1556792"/>
            <a:ext cx="8301608" cy="4525963"/>
          </a:xfrm>
        </p:spPr>
        <p:txBody>
          <a:bodyPr>
            <a:normAutofit/>
          </a:bodyPr>
          <a:lstStyle/>
          <a:p>
            <a:r>
              <a:rPr lang="sv-SE" dirty="0" smtClean="0">
                <a:cs typeface="Arial" pitchFamily="34" charset="0"/>
              </a:rPr>
              <a:t>50 000 kr stipendium SLS stiftelse </a:t>
            </a:r>
            <a:r>
              <a:rPr lang="sv-SE" dirty="0" smtClean="0">
                <a:cs typeface="Arial" pitchFamily="34" charset="0"/>
              </a:rPr>
              <a:t>(Jan Olsson)</a:t>
            </a:r>
            <a:endParaRPr lang="sv-SE" dirty="0" smtClean="0">
              <a:cs typeface="Arial" pitchFamily="34" charset="0"/>
            </a:endParaRPr>
          </a:p>
          <a:p>
            <a:r>
              <a:rPr lang="sv-SE" dirty="0" smtClean="0">
                <a:cs typeface="Arial" pitchFamily="34" charset="0"/>
              </a:rPr>
              <a:t>5 </a:t>
            </a:r>
            <a:r>
              <a:rPr lang="sv-SE" dirty="0" smtClean="0">
                <a:cs typeface="Arial" pitchFamily="34" charset="0"/>
              </a:rPr>
              <a:t>000 kr resestipendium </a:t>
            </a:r>
            <a:r>
              <a:rPr lang="sv-SE" dirty="0" smtClean="0">
                <a:cs typeface="Arial" pitchFamily="34" charset="0"/>
              </a:rPr>
              <a:t>(</a:t>
            </a:r>
            <a:r>
              <a:rPr lang="sv-SE" dirty="0" err="1" smtClean="0">
                <a:cs typeface="Arial" pitchFamily="34" charset="0"/>
              </a:rPr>
              <a:t>Merna</a:t>
            </a:r>
            <a:r>
              <a:rPr lang="sv-SE" dirty="0" smtClean="0">
                <a:cs typeface="Arial" pitchFamily="34" charset="0"/>
              </a:rPr>
              <a:t> </a:t>
            </a:r>
            <a:r>
              <a:rPr lang="sv-SE" dirty="0" err="1" smtClean="0">
                <a:cs typeface="Arial" pitchFamily="34" charset="0"/>
              </a:rPr>
              <a:t>Oshalim</a:t>
            </a:r>
            <a:r>
              <a:rPr lang="sv-SE" dirty="0" smtClean="0">
                <a:cs typeface="Arial" pitchFamily="34" charset="0"/>
              </a:rPr>
              <a:t>)</a:t>
            </a:r>
            <a:endParaRPr lang="sv-SE" dirty="0" smtClean="0">
              <a:cs typeface="Arial" pitchFamily="34" charset="0"/>
            </a:endParaRPr>
          </a:p>
          <a:p>
            <a:r>
              <a:rPr lang="sv-SE" dirty="0">
                <a:cs typeface="Arial" pitchFamily="34" charset="0"/>
              </a:rPr>
              <a:t>5</a:t>
            </a:r>
            <a:r>
              <a:rPr lang="sv-SE" dirty="0" smtClean="0">
                <a:cs typeface="Arial" pitchFamily="34" charset="0"/>
              </a:rPr>
              <a:t> </a:t>
            </a:r>
            <a:r>
              <a:rPr lang="sv-SE" dirty="0" smtClean="0">
                <a:cs typeface="Arial" pitchFamily="34" charset="0"/>
              </a:rPr>
              <a:t>000 kr resestipendium </a:t>
            </a:r>
            <a:r>
              <a:rPr lang="sv-SE" dirty="0" smtClean="0">
                <a:cs typeface="Arial" pitchFamily="34" charset="0"/>
              </a:rPr>
              <a:t>(Susanne Jacobsson)</a:t>
            </a:r>
          </a:p>
          <a:p>
            <a:r>
              <a:rPr lang="sv-SE" dirty="0">
                <a:cs typeface="Arial" pitchFamily="34" charset="0"/>
              </a:rPr>
              <a:t>5 000 kr </a:t>
            </a:r>
            <a:r>
              <a:rPr lang="sv-SE" dirty="0" smtClean="0">
                <a:cs typeface="Arial" pitchFamily="34" charset="0"/>
              </a:rPr>
              <a:t>resestipendium (Anna Åkerlund)</a:t>
            </a:r>
            <a:endParaRPr lang="sv-SE" dirty="0" smtClean="0">
              <a:cs typeface="Arial" pitchFamily="34" charset="0"/>
            </a:endParaRPr>
          </a:p>
          <a:p>
            <a:r>
              <a:rPr lang="sv-SE" dirty="0" smtClean="0">
                <a:cs typeface="Arial" pitchFamily="34" charset="0"/>
              </a:rPr>
              <a:t>666</a:t>
            </a:r>
            <a:r>
              <a:rPr lang="sv-SE" dirty="0" smtClean="0">
                <a:cs typeface="Arial" pitchFamily="34" charset="0"/>
              </a:rPr>
              <a:t> </a:t>
            </a:r>
            <a:r>
              <a:rPr lang="sv-SE" dirty="0" smtClean="0">
                <a:cs typeface="Arial" pitchFamily="34" charset="0"/>
              </a:rPr>
              <a:t>kr </a:t>
            </a:r>
            <a:r>
              <a:rPr lang="sv-SE" dirty="0" smtClean="0">
                <a:cs typeface="Arial" pitchFamily="34" charset="0"/>
              </a:rPr>
              <a:t>bidrag till Bästa </a:t>
            </a:r>
            <a:r>
              <a:rPr lang="sv-SE" dirty="0" smtClean="0">
                <a:cs typeface="Arial" pitchFamily="34" charset="0"/>
              </a:rPr>
              <a:t>poster Vårmötet </a:t>
            </a:r>
            <a:r>
              <a:rPr lang="sv-SE" dirty="0" smtClean="0">
                <a:cs typeface="Arial" pitchFamily="34" charset="0"/>
              </a:rPr>
              <a:t>Karlskrona (Emma Jonasson)</a:t>
            </a:r>
            <a:endParaRPr lang="sv-SE" dirty="0" smtClean="0">
              <a:cs typeface="Arial" pitchFamily="34" charset="0"/>
            </a:endParaRPr>
          </a:p>
          <a:p>
            <a:endParaRPr lang="sv-SE" dirty="0" smtClean="0">
              <a:cs typeface="Arial" pitchFamily="34" charset="0"/>
            </a:endParaRPr>
          </a:p>
          <a:p>
            <a:endParaRPr lang="sv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Stiftelsen </a:t>
            </a:r>
            <a:r>
              <a:rPr lang="sv-SE" dirty="0" smtClean="0"/>
              <a:t>160701-170630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348880"/>
            <a:ext cx="9144000" cy="241707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Stiftelsen </a:t>
            </a:r>
            <a:r>
              <a:rPr lang="sv-SE" dirty="0" smtClean="0"/>
              <a:t>160701-170630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6872"/>
            <a:ext cx="9144000" cy="2417076"/>
          </a:xfrm>
          <a:prstGeom prst="rect">
            <a:avLst/>
          </a:prstGeom>
        </p:spPr>
      </p:pic>
      <p:sp>
        <p:nvSpPr>
          <p:cNvPr id="7" name="Ellips 6"/>
          <p:cNvSpPr/>
          <p:nvPr/>
        </p:nvSpPr>
        <p:spPr>
          <a:xfrm>
            <a:off x="3347864" y="3140968"/>
            <a:ext cx="936104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Stiftelsen </a:t>
            </a:r>
            <a:r>
              <a:rPr lang="sv-SE" dirty="0" smtClean="0"/>
              <a:t>160701-170630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2051720" y="5229200"/>
            <a:ext cx="4766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 smtClean="0"/>
              <a:t>-50 000 kr stipendium </a:t>
            </a:r>
            <a:r>
              <a:rPr lang="sv-SE" sz="3200" dirty="0" smtClean="0"/>
              <a:t>2017</a:t>
            </a:r>
            <a:endParaRPr lang="sv-SE" sz="3200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8840"/>
            <a:ext cx="9144000" cy="2417076"/>
          </a:xfrm>
          <a:prstGeom prst="rect">
            <a:avLst/>
          </a:prstGeom>
        </p:spPr>
      </p:pic>
      <p:sp>
        <p:nvSpPr>
          <p:cNvPr id="8" name="Ellips 7"/>
          <p:cNvSpPr/>
          <p:nvPr/>
        </p:nvSpPr>
        <p:spPr>
          <a:xfrm>
            <a:off x="3131840" y="3197378"/>
            <a:ext cx="1080120" cy="3756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Resultat </a:t>
            </a:r>
            <a:r>
              <a:rPr lang="sv-SE" dirty="0" smtClean="0"/>
              <a:t>30 april 2018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600400"/>
          </a:xfrm>
        </p:spPr>
        <p:txBody>
          <a:bodyPr>
            <a:normAutofit/>
          </a:bodyPr>
          <a:lstStyle/>
          <a:p>
            <a:r>
              <a:rPr lang="sv-SE" dirty="0" smtClean="0"/>
              <a:t>Intäkter: </a:t>
            </a:r>
            <a:r>
              <a:rPr lang="sv-SE" dirty="0" smtClean="0"/>
              <a:t>30 600 </a:t>
            </a:r>
            <a:r>
              <a:rPr lang="sv-SE" dirty="0" smtClean="0"/>
              <a:t>kr medlemsavgifter</a:t>
            </a:r>
          </a:p>
          <a:p>
            <a:r>
              <a:rPr lang="sv-SE" dirty="0" smtClean="0"/>
              <a:t>Kostnader: </a:t>
            </a:r>
            <a:r>
              <a:rPr lang="sv-SE" dirty="0" smtClean="0"/>
              <a:t>9 520 kr 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Resultat: </a:t>
            </a:r>
            <a:r>
              <a:rPr lang="sv-SE" dirty="0" smtClean="0"/>
              <a:t>21 080 </a:t>
            </a:r>
            <a:r>
              <a:rPr lang="sv-SE" dirty="0" smtClean="0"/>
              <a:t>kr</a:t>
            </a:r>
          </a:p>
          <a:p>
            <a:endParaRPr lang="sv-SE" dirty="0" smtClean="0"/>
          </a:p>
          <a:p>
            <a:r>
              <a:rPr lang="sv-SE" dirty="0" smtClean="0"/>
              <a:t>Utgående balans: </a:t>
            </a:r>
            <a:r>
              <a:rPr lang="sv-SE" dirty="0" smtClean="0"/>
              <a:t>395 662,02 </a:t>
            </a:r>
            <a:r>
              <a:rPr lang="sv-SE" dirty="0" smtClean="0"/>
              <a:t>kr</a:t>
            </a: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144</Words>
  <Application>Microsoft Office PowerPoint</Application>
  <PresentationFormat>Bildspel på skärmen (4:3)</PresentationFormat>
  <Paragraphs>40</Paragraphs>
  <Slides>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TimesNewRomanPSMT</vt:lpstr>
      <vt:lpstr>Office-tema</vt:lpstr>
      <vt:lpstr>Ekonomisk rapport</vt:lpstr>
      <vt:lpstr>Balansrapport  beräknat resultat</vt:lpstr>
      <vt:lpstr>Intäkter</vt:lpstr>
      <vt:lpstr>Kostnader</vt:lpstr>
      <vt:lpstr>Kostnader</vt:lpstr>
      <vt:lpstr>Stiftelsen 160701-170630</vt:lpstr>
      <vt:lpstr>Stiftelsen 160701-170630</vt:lpstr>
      <vt:lpstr>Stiftelsen 160701-170630</vt:lpstr>
      <vt:lpstr>Resultat 30 april 2018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Ekonomisk rapport</dc:title>
  <dc:creator>StandardGU</dc:creator>
  <cp:lastModifiedBy>Annika Ljung</cp:lastModifiedBy>
  <cp:revision>73</cp:revision>
  <dcterms:created xsi:type="dcterms:W3CDTF">2015-05-22T09:12:37Z</dcterms:created>
  <dcterms:modified xsi:type="dcterms:W3CDTF">2018-05-24T08:54:38Z</dcterms:modified>
</cp:coreProperties>
</file>