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sldIdLst>
    <p:sldId id="256" r:id="rId2"/>
    <p:sldId id="268" r:id="rId3"/>
    <p:sldId id="258" r:id="rId4"/>
    <p:sldId id="259" r:id="rId5"/>
    <p:sldId id="260" r:id="rId6"/>
    <p:sldId id="264" r:id="rId7"/>
    <p:sldId id="263" r:id="rId8"/>
    <p:sldId id="266" r:id="rId9"/>
    <p:sldId id="267" r:id="rId10"/>
    <p:sldId id="261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4" d="100"/>
          <a:sy n="84" d="100"/>
        </p:scale>
        <p:origin x="-11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8FE280-5048-C04C-A511-549FD52554FF}" type="datetimeFigureOut">
              <a:rPr lang="en-US" smtClean="0"/>
              <a:t>2014-11-12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8E163E-B9D4-EE48-A254-1F026F7E08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122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Till </a:t>
            </a:r>
            <a:r>
              <a:rPr lang="en-US" dirty="0" err="1" smtClean="0"/>
              <a:t>medlem</a:t>
            </a:r>
            <a:r>
              <a:rPr lang="en-US" dirty="0" smtClean="0"/>
              <a:t> </a:t>
            </a:r>
            <a:r>
              <a:rPr lang="en-US" dirty="0" err="1" smtClean="0"/>
              <a:t>kan</a:t>
            </a:r>
            <a:r>
              <a:rPr lang="en-US" dirty="0" smtClean="0"/>
              <a:t> </a:t>
            </a:r>
            <a:r>
              <a:rPr lang="en-US" dirty="0" err="1" smtClean="0"/>
              <a:t>antas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</a:t>
            </a:r>
            <a:r>
              <a:rPr lang="en-US" dirty="0" err="1" smtClean="0"/>
              <a:t>Sverige</a:t>
            </a:r>
            <a:r>
              <a:rPr lang="en-US" dirty="0" smtClean="0"/>
              <a:t> </a:t>
            </a:r>
            <a:r>
              <a:rPr lang="en-US" dirty="0" err="1" smtClean="0"/>
              <a:t>verksam</a:t>
            </a:r>
            <a:r>
              <a:rPr lang="en-US" dirty="0" smtClean="0"/>
              <a:t> person med </a:t>
            </a:r>
            <a:r>
              <a:rPr lang="en-US" dirty="0" err="1" smtClean="0"/>
              <a:t>särskilt</a:t>
            </a:r>
            <a:r>
              <a:rPr lang="en-US" dirty="0" smtClean="0"/>
              <a:t> </a:t>
            </a:r>
            <a:r>
              <a:rPr lang="en-US" dirty="0" err="1" smtClean="0"/>
              <a:t>intresse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</a:t>
            </a:r>
            <a:r>
              <a:rPr lang="en-US" dirty="0" err="1" smtClean="0"/>
              <a:t>medicinsk</a:t>
            </a:r>
            <a:r>
              <a:rPr lang="en-US" dirty="0" smtClean="0"/>
              <a:t>/</a:t>
            </a:r>
            <a:r>
              <a:rPr lang="en-US" dirty="0" err="1" smtClean="0"/>
              <a:t>klinisk</a:t>
            </a:r>
            <a:r>
              <a:rPr lang="en-US" dirty="0" smtClean="0"/>
              <a:t> </a:t>
            </a:r>
            <a:r>
              <a:rPr lang="en-US" dirty="0" err="1" smtClean="0"/>
              <a:t>mikrobiologi</a:t>
            </a:r>
            <a:r>
              <a:rPr lang="en-US" dirty="0" smtClean="0"/>
              <a:t>. </a:t>
            </a:r>
            <a:r>
              <a:rPr lang="en-US" dirty="0" err="1" smtClean="0"/>
              <a:t>Detta</a:t>
            </a:r>
            <a:r>
              <a:rPr lang="en-US" dirty="0" smtClean="0"/>
              <a:t> </a:t>
            </a:r>
            <a:r>
              <a:rPr lang="en-US" dirty="0" err="1" smtClean="0"/>
              <a:t>gäller</a:t>
            </a:r>
            <a:r>
              <a:rPr lang="en-US" dirty="0" smtClean="0"/>
              <a:t> </a:t>
            </a:r>
            <a:r>
              <a:rPr lang="en-US" dirty="0" err="1" smtClean="0"/>
              <a:t>läkare</a:t>
            </a:r>
            <a:r>
              <a:rPr lang="en-US" dirty="0" smtClean="0"/>
              <a:t> </a:t>
            </a:r>
            <a:r>
              <a:rPr lang="en-US" dirty="0" err="1" smtClean="0"/>
              <a:t>inom</a:t>
            </a:r>
            <a:r>
              <a:rPr lang="en-US" dirty="0" smtClean="0"/>
              <a:t> </a:t>
            </a:r>
            <a:r>
              <a:rPr lang="en-US" dirty="0" err="1" smtClean="0"/>
              <a:t>berörda</a:t>
            </a:r>
            <a:r>
              <a:rPr lang="en-US" dirty="0" smtClean="0"/>
              <a:t> </a:t>
            </a:r>
            <a:r>
              <a:rPr lang="en-US" dirty="0" err="1" smtClean="0"/>
              <a:t>specialiteter</a:t>
            </a:r>
            <a:r>
              <a:rPr lang="en-US" dirty="0" smtClean="0"/>
              <a:t> </a:t>
            </a:r>
            <a:r>
              <a:rPr lang="en-US" dirty="0" err="1" smtClean="0"/>
              <a:t>liksom</a:t>
            </a:r>
            <a:r>
              <a:rPr lang="en-US" dirty="0" smtClean="0"/>
              <a:t> </a:t>
            </a:r>
            <a:r>
              <a:rPr lang="en-US" dirty="0" err="1" smtClean="0"/>
              <a:t>personer</a:t>
            </a:r>
            <a:r>
              <a:rPr lang="en-US" dirty="0" smtClean="0"/>
              <a:t> </a:t>
            </a:r>
            <a:r>
              <a:rPr lang="en-US" dirty="0" err="1" smtClean="0"/>
              <a:t>ur</a:t>
            </a:r>
            <a:r>
              <a:rPr lang="en-US" dirty="0" smtClean="0"/>
              <a:t> </a:t>
            </a:r>
            <a:r>
              <a:rPr lang="en-US" dirty="0" err="1" smtClean="0"/>
              <a:t>andra</a:t>
            </a:r>
            <a:r>
              <a:rPr lang="en-US" dirty="0" smtClean="0"/>
              <a:t> </a:t>
            </a:r>
            <a:r>
              <a:rPr lang="en-US" dirty="0" err="1" smtClean="0"/>
              <a:t>yrkesgrupper</a:t>
            </a:r>
            <a:r>
              <a:rPr lang="en-US" dirty="0" smtClean="0"/>
              <a:t>. </a:t>
            </a:r>
            <a:r>
              <a:rPr lang="en-US" dirty="0" err="1" smtClean="0"/>
              <a:t>För</a:t>
            </a:r>
            <a:r>
              <a:rPr lang="en-US" dirty="0" smtClean="0"/>
              <a:t> de </a:t>
            </a:r>
            <a:r>
              <a:rPr lang="en-US" dirty="0" err="1" smtClean="0"/>
              <a:t>senare</a:t>
            </a:r>
            <a:r>
              <a:rPr lang="en-US" dirty="0" smtClean="0"/>
              <a:t> </a:t>
            </a:r>
            <a:r>
              <a:rPr lang="en-US" dirty="0" err="1" smtClean="0"/>
              <a:t>fordras</a:t>
            </a:r>
            <a:r>
              <a:rPr lang="en-US" dirty="0" smtClean="0"/>
              <a:t> </a:t>
            </a:r>
            <a:r>
              <a:rPr lang="en-US" dirty="0" err="1" smtClean="0"/>
              <a:t>högskoleexamen</a:t>
            </a:r>
            <a:r>
              <a:rPr lang="en-US" dirty="0" smtClean="0"/>
              <a:t> med </a:t>
            </a:r>
            <a:r>
              <a:rPr lang="en-US" dirty="0" err="1" smtClean="0"/>
              <a:t>naturvetenskaplig</a:t>
            </a:r>
            <a:r>
              <a:rPr lang="en-US" dirty="0" smtClean="0"/>
              <a:t> </a:t>
            </a:r>
            <a:r>
              <a:rPr lang="en-US" dirty="0" err="1" smtClean="0"/>
              <a:t>inriktning</a:t>
            </a:r>
            <a:r>
              <a:rPr lang="en-US" dirty="0" smtClean="0"/>
              <a:t> </a:t>
            </a:r>
            <a:r>
              <a:rPr lang="en-US" dirty="0" err="1" smtClean="0"/>
              <a:t>och</a:t>
            </a:r>
            <a:r>
              <a:rPr lang="en-US" dirty="0" smtClean="0"/>
              <a:t> en </a:t>
            </a:r>
            <a:r>
              <a:rPr lang="en-US" dirty="0" err="1" smtClean="0"/>
              <a:t>fördjupning</a:t>
            </a:r>
            <a:r>
              <a:rPr lang="en-US" dirty="0" smtClean="0"/>
              <a:t> </a:t>
            </a:r>
            <a:r>
              <a:rPr lang="en-US" dirty="0" err="1" smtClean="0"/>
              <a:t>inom</a:t>
            </a:r>
            <a:r>
              <a:rPr lang="en-US" dirty="0" smtClean="0"/>
              <a:t> </a:t>
            </a:r>
            <a:r>
              <a:rPr lang="en-US" dirty="0" err="1" smtClean="0"/>
              <a:t>medicinsk</a:t>
            </a:r>
            <a:r>
              <a:rPr lang="en-US" dirty="0" smtClean="0"/>
              <a:t>/</a:t>
            </a:r>
            <a:r>
              <a:rPr lang="en-US" dirty="0" err="1" smtClean="0"/>
              <a:t>klinisk</a:t>
            </a:r>
            <a:r>
              <a:rPr lang="en-US" dirty="0" smtClean="0"/>
              <a:t> </a:t>
            </a:r>
            <a:r>
              <a:rPr lang="en-US" dirty="0" err="1" smtClean="0"/>
              <a:t>mikrobiologi</a:t>
            </a:r>
            <a:r>
              <a:rPr lang="en-US" dirty="0" smtClean="0"/>
              <a:t> </a:t>
            </a:r>
            <a:r>
              <a:rPr lang="en-US" dirty="0" err="1" smtClean="0"/>
              <a:t>dokumenterad</a:t>
            </a:r>
            <a:r>
              <a:rPr lang="en-US" dirty="0" smtClean="0"/>
              <a:t> t ex </a:t>
            </a:r>
            <a:r>
              <a:rPr lang="en-US" dirty="0" err="1" smtClean="0"/>
              <a:t>genom</a:t>
            </a:r>
            <a:r>
              <a:rPr lang="en-US" dirty="0" smtClean="0"/>
              <a:t> </a:t>
            </a:r>
            <a:r>
              <a:rPr lang="en-US" dirty="0" err="1" smtClean="0"/>
              <a:t>vetenskaplig</a:t>
            </a:r>
            <a:r>
              <a:rPr lang="en-US" dirty="0" smtClean="0"/>
              <a:t> </a:t>
            </a:r>
            <a:r>
              <a:rPr lang="en-US" dirty="0" err="1" smtClean="0"/>
              <a:t>aktivitet</a:t>
            </a:r>
            <a:r>
              <a:rPr lang="en-US" dirty="0" smtClean="0"/>
              <a:t>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8E163E-B9D4-EE48-A254-1F026F7E083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000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83C9-8CD1-7543-A2DC-D6506BF512EC}" type="datetimeFigureOut">
              <a:rPr lang="en-US" smtClean="0"/>
              <a:t>2014-11-12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ADBC-0500-6F40-9C95-16DA0C9CA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2057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83C9-8CD1-7543-A2DC-D6506BF512EC}" type="datetimeFigureOut">
              <a:rPr lang="en-US" smtClean="0"/>
              <a:t>2014-11-12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ADBC-0500-6F40-9C95-16DA0C9CA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583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83C9-8CD1-7543-A2DC-D6506BF512EC}" type="datetimeFigureOut">
              <a:rPr lang="en-US" smtClean="0"/>
              <a:t>2014-11-12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ADBC-0500-6F40-9C95-16DA0C9CA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223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83C9-8CD1-7543-A2DC-D6506BF512EC}" type="datetimeFigureOut">
              <a:rPr lang="en-US" smtClean="0"/>
              <a:t>2014-11-12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ADBC-0500-6F40-9C95-16DA0C9CA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672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83C9-8CD1-7543-A2DC-D6506BF512EC}" type="datetimeFigureOut">
              <a:rPr lang="en-US" smtClean="0"/>
              <a:t>2014-11-12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ADBC-0500-6F40-9C95-16DA0C9CA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1244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83C9-8CD1-7543-A2DC-D6506BF512EC}" type="datetimeFigureOut">
              <a:rPr lang="en-US" smtClean="0"/>
              <a:t>2014-11-12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ADBC-0500-6F40-9C95-16DA0C9CA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169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83C9-8CD1-7543-A2DC-D6506BF512EC}" type="datetimeFigureOut">
              <a:rPr lang="en-US" smtClean="0"/>
              <a:t>2014-11-12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ADBC-0500-6F40-9C95-16DA0C9CA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158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83C9-8CD1-7543-A2DC-D6506BF512EC}" type="datetimeFigureOut">
              <a:rPr lang="en-US" smtClean="0"/>
              <a:t>2014-11-12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ADBC-0500-6F40-9C95-16DA0C9CA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751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83C9-8CD1-7543-A2DC-D6506BF512EC}" type="datetimeFigureOut">
              <a:rPr lang="en-US" smtClean="0"/>
              <a:t>2014-11-12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ADBC-0500-6F40-9C95-16DA0C9CA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357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83C9-8CD1-7543-A2DC-D6506BF512EC}" type="datetimeFigureOut">
              <a:rPr lang="en-US" smtClean="0"/>
              <a:t>2014-11-12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ADBC-0500-6F40-9C95-16DA0C9CA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8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3E83C9-8CD1-7543-A2DC-D6506BF512EC}" type="datetimeFigureOut">
              <a:rPr lang="en-US" smtClean="0"/>
              <a:t>2014-11-12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13ADBC-0500-6F40-9C95-16DA0C9CA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80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3E83C9-8CD1-7543-A2DC-D6506BF512EC}" type="datetimeFigureOut">
              <a:rPr lang="en-US" smtClean="0"/>
              <a:t>2014-11-12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13ADBC-0500-6F40-9C95-16DA0C9CA7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364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1.jpg"/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hyperlink" Target="http://www.mikrobiologi.net/organization/organization.php?id=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Chefs-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Professorsmöte</a:t>
            </a:r>
            <a:r>
              <a:rPr lang="en-US" dirty="0" smtClean="0"/>
              <a:t> 2014-11-13</a:t>
            </a:r>
            <a:endParaRPr lang="en-US" dirty="0"/>
          </a:p>
        </p:txBody>
      </p:sp>
      <p:pic>
        <p:nvPicPr>
          <p:cNvPr id="9" name="Picture Placeholder 8" descr="Logotyp-FKM-RGB-500px.jpg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333" r="-23333"/>
          <a:stretch>
            <a:fillRect/>
          </a:stretch>
        </p:blipFill>
        <p:spPr/>
      </p:pic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/>
        <p:txBody>
          <a:bodyPr anchor="ctr">
            <a:normAutofit/>
          </a:bodyPr>
          <a:lstStyle/>
          <a:p>
            <a:pPr algn="ctr"/>
            <a:r>
              <a:rPr lang="en-US" sz="2000" dirty="0" err="1" smtClean="0"/>
              <a:t>Kort</a:t>
            </a:r>
            <a:r>
              <a:rPr lang="en-US" sz="2000" dirty="0" smtClean="0"/>
              <a:t> presentation </a:t>
            </a:r>
            <a:r>
              <a:rPr lang="en-US" sz="2000" dirty="0" err="1" smtClean="0"/>
              <a:t>av</a:t>
            </a:r>
            <a:r>
              <a:rPr lang="en-US" sz="2000" dirty="0" smtClean="0"/>
              <a:t> </a:t>
            </a:r>
            <a:r>
              <a:rPr lang="en-US" sz="2000" dirty="0" err="1" smtClean="0"/>
              <a:t>föreningen</a:t>
            </a:r>
            <a:r>
              <a:rPr lang="en-US" sz="2000" dirty="0" smtClean="0"/>
              <a:t> </a:t>
            </a:r>
            <a:r>
              <a:rPr lang="en-US" sz="2000" dirty="0" err="1" smtClean="0"/>
              <a:t>och</a:t>
            </a:r>
            <a:endParaRPr lang="en-US" sz="2000" dirty="0" smtClean="0"/>
          </a:p>
          <a:p>
            <a:pPr algn="ctr"/>
            <a:r>
              <a:rPr lang="en-US" sz="2000" dirty="0" err="1" smtClean="0"/>
              <a:t>fokus</a:t>
            </a:r>
            <a:r>
              <a:rPr lang="en-US" sz="2000" dirty="0" smtClean="0"/>
              <a:t> </a:t>
            </a:r>
            <a:r>
              <a:rPr lang="en-US" sz="2000" dirty="0" err="1" smtClean="0"/>
              <a:t>senaste</a:t>
            </a:r>
            <a:r>
              <a:rPr lang="en-US" sz="2000" dirty="0" smtClean="0"/>
              <a:t> </a:t>
            </a:r>
            <a:r>
              <a:rPr lang="en-US" sz="2000" dirty="0" err="1" smtClean="0"/>
              <a:t>året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210819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Övrigt</a:t>
            </a:r>
            <a:r>
              <a:rPr lang="en-US" dirty="0" smtClean="0"/>
              <a:t> </a:t>
            </a:r>
            <a:r>
              <a:rPr lang="en-US" dirty="0" err="1" smtClean="0"/>
              <a:t>s</a:t>
            </a:r>
            <a:r>
              <a:rPr lang="en-US" dirty="0" err="1" smtClean="0"/>
              <a:t>tyrelsearbete</a:t>
            </a:r>
            <a:r>
              <a:rPr lang="en-US" dirty="0" smtClean="0"/>
              <a:t> </a:t>
            </a:r>
            <a:r>
              <a:rPr lang="en-US" dirty="0" err="1" smtClean="0"/>
              <a:t>senaste</a:t>
            </a:r>
            <a:r>
              <a:rPr lang="en-US" dirty="0" smtClean="0"/>
              <a:t> </a:t>
            </a:r>
            <a:r>
              <a:rPr lang="en-US" dirty="0" err="1" smtClean="0"/>
              <a:t>året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err="1" smtClean="0"/>
              <a:t>Mer</a:t>
            </a:r>
            <a:r>
              <a:rPr lang="en-US" dirty="0" smtClean="0"/>
              <a:t> </a:t>
            </a:r>
            <a:r>
              <a:rPr lang="en-US" dirty="0" err="1" smtClean="0"/>
              <a:t>aktuell</a:t>
            </a:r>
            <a:r>
              <a:rPr lang="en-US" dirty="0" smtClean="0"/>
              <a:t> </a:t>
            </a:r>
            <a:r>
              <a:rPr lang="en-US" dirty="0" err="1" smtClean="0"/>
              <a:t>medlemslista</a:t>
            </a:r>
            <a:r>
              <a:rPr lang="en-US" dirty="0" smtClean="0"/>
              <a:t> (</a:t>
            </a:r>
            <a:r>
              <a:rPr lang="en-US" dirty="0" err="1" smtClean="0"/>
              <a:t>medlemsbrev</a:t>
            </a:r>
            <a:r>
              <a:rPr lang="en-US" dirty="0" smtClean="0"/>
              <a:t>, &gt;200 </a:t>
            </a:r>
            <a:r>
              <a:rPr lang="en-US" dirty="0" err="1" smtClean="0"/>
              <a:t>ut</a:t>
            </a:r>
            <a:r>
              <a:rPr lang="en-US" dirty="0" smtClean="0"/>
              <a:t>)</a:t>
            </a:r>
            <a:endParaRPr lang="en-US" dirty="0" smtClean="0"/>
          </a:p>
          <a:p>
            <a:r>
              <a:rPr lang="en-US" dirty="0" err="1" smtClean="0"/>
              <a:t>Engagera</a:t>
            </a:r>
            <a:r>
              <a:rPr lang="en-US" dirty="0" smtClean="0"/>
              <a:t> </a:t>
            </a:r>
            <a:r>
              <a:rPr lang="en-US" dirty="0" err="1" smtClean="0"/>
              <a:t>medlemmar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Läkarrollen</a:t>
            </a:r>
            <a:endParaRPr lang="en-US" dirty="0" smtClean="0"/>
          </a:p>
          <a:p>
            <a:r>
              <a:rPr lang="en-US" dirty="0" err="1" smtClean="0"/>
              <a:t>Medlemsenkät</a:t>
            </a:r>
            <a:endParaRPr lang="en-US" dirty="0" smtClean="0"/>
          </a:p>
          <a:p>
            <a:r>
              <a:rPr lang="en-US" dirty="0"/>
              <a:t>FKMs </a:t>
            </a:r>
            <a:r>
              <a:rPr lang="en-US" dirty="0" err="1" smtClean="0"/>
              <a:t>representanter</a:t>
            </a:r>
            <a:endParaRPr lang="en-US" dirty="0" smtClean="0"/>
          </a:p>
          <a:p>
            <a:r>
              <a:rPr lang="en-US" dirty="0" err="1" smtClean="0"/>
              <a:t>Referensgrupperna</a:t>
            </a:r>
            <a:endParaRPr lang="en-US" dirty="0" smtClean="0"/>
          </a:p>
          <a:p>
            <a:r>
              <a:rPr lang="en-US" dirty="0" err="1" smtClean="0"/>
              <a:t>Referensdiagnostiken</a:t>
            </a:r>
            <a:endParaRPr lang="en-US" dirty="0" smtClean="0"/>
          </a:p>
          <a:p>
            <a:r>
              <a:rPr lang="en-US" dirty="0" err="1" smtClean="0"/>
              <a:t>Referenslaboratoriefrågan</a:t>
            </a:r>
            <a:endParaRPr lang="en-US" dirty="0" smtClean="0"/>
          </a:p>
          <a:p>
            <a:r>
              <a:rPr lang="en-US" dirty="0" err="1" smtClean="0"/>
              <a:t>Återkoppling</a:t>
            </a:r>
            <a:r>
              <a:rPr lang="en-US" dirty="0" smtClean="0"/>
              <a:t> till </a:t>
            </a:r>
            <a:r>
              <a:rPr lang="en-US" dirty="0" err="1" smtClean="0"/>
              <a:t>medlemmar</a:t>
            </a:r>
            <a:endParaRPr lang="en-US" dirty="0" smtClean="0"/>
          </a:p>
          <a:p>
            <a:r>
              <a:rPr lang="en-US" dirty="0" err="1" smtClean="0"/>
              <a:t>Utbildningsfrågor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280428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Samarbeten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Folkhälsomyndigheten</a:t>
            </a:r>
            <a:endParaRPr lang="en-US" dirty="0" smtClean="0"/>
          </a:p>
          <a:p>
            <a:r>
              <a:rPr lang="en-US" dirty="0" err="1" smtClean="0"/>
              <a:t>Tvärsektionella</a:t>
            </a:r>
            <a:r>
              <a:rPr lang="en-US" dirty="0" smtClean="0"/>
              <a:t> </a:t>
            </a:r>
            <a:r>
              <a:rPr lang="en-US" dirty="0" err="1" smtClean="0"/>
              <a:t>referensgrupper</a:t>
            </a:r>
            <a:endParaRPr lang="en-US" dirty="0" smtClean="0"/>
          </a:p>
          <a:p>
            <a:r>
              <a:rPr lang="en-US" dirty="0" err="1" smtClean="0"/>
              <a:t>Vårmötet</a:t>
            </a:r>
            <a:r>
              <a:rPr lang="en-US" dirty="0" smtClean="0"/>
              <a:t>, </a:t>
            </a:r>
            <a:r>
              <a:rPr lang="en-US" dirty="0" err="1" smtClean="0"/>
              <a:t>nytt</a:t>
            </a:r>
            <a:r>
              <a:rPr lang="en-US" dirty="0" smtClean="0"/>
              <a:t> </a:t>
            </a:r>
            <a:r>
              <a:rPr lang="en-US" dirty="0" err="1" smtClean="0"/>
              <a:t>samarbete</a:t>
            </a:r>
            <a:r>
              <a:rPr lang="en-US" dirty="0" smtClean="0"/>
              <a:t> </a:t>
            </a:r>
            <a:r>
              <a:rPr lang="en-US" dirty="0" err="1" smtClean="0"/>
              <a:t>på</a:t>
            </a:r>
            <a:r>
              <a:rPr lang="en-US" dirty="0" smtClean="0"/>
              <a:t> </a:t>
            </a:r>
            <a:r>
              <a:rPr lang="en-US" dirty="0" err="1" smtClean="0"/>
              <a:t>prov</a:t>
            </a:r>
            <a:endParaRPr lang="en-US" dirty="0" smtClean="0"/>
          </a:p>
          <a:p>
            <a:pPr lvl="1"/>
            <a:r>
              <a:rPr lang="en-US" dirty="0" smtClean="0"/>
              <a:t>SILF (+RFM </a:t>
            </a:r>
            <a:r>
              <a:rPr lang="en-US" dirty="0" err="1" smtClean="0"/>
              <a:t>och</a:t>
            </a:r>
            <a:r>
              <a:rPr lang="en-US" dirty="0" smtClean="0"/>
              <a:t> SFM</a:t>
            </a:r>
            <a:r>
              <a:rPr lang="en-US" dirty="0" smtClean="0"/>
              <a:t>)</a:t>
            </a:r>
          </a:p>
          <a:p>
            <a:pPr lvl="1"/>
            <a:r>
              <a:rPr lang="en-US" dirty="0" err="1" smtClean="0"/>
              <a:t>Fortsatt</a:t>
            </a:r>
            <a:r>
              <a:rPr lang="en-US" dirty="0" smtClean="0"/>
              <a:t> </a:t>
            </a:r>
            <a:r>
              <a:rPr lang="en-US" dirty="0" err="1" smtClean="0"/>
              <a:t>samarbete</a:t>
            </a:r>
            <a:r>
              <a:rPr lang="en-US" dirty="0" smtClean="0"/>
              <a:t>?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1366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6805" y="3211625"/>
            <a:ext cx="3007143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Styrelsen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b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2014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orient="vert" idx="1"/>
          </p:nvPr>
        </p:nvSpPr>
        <p:spPr>
          <a:xfrm rot="16200000">
            <a:off x="3313981" y="991753"/>
            <a:ext cx="6042849" cy="5171141"/>
          </a:xfrm>
        </p:spPr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Sara </a:t>
            </a:r>
            <a:r>
              <a:rPr lang="en-US" sz="2000" dirty="0" err="1" smtClean="0"/>
              <a:t>Karlsson</a:t>
            </a:r>
            <a:r>
              <a:rPr lang="en-US" sz="2000" dirty="0" smtClean="0"/>
              <a:t> Söbirk	</a:t>
            </a:r>
          </a:p>
          <a:p>
            <a:pPr lvl="1"/>
            <a:r>
              <a:rPr lang="en-US" sz="1700" dirty="0" err="1" smtClean="0"/>
              <a:t>ordförande</a:t>
            </a:r>
            <a:endParaRPr lang="en-US" sz="1700" dirty="0" smtClean="0"/>
          </a:p>
          <a:p>
            <a:pPr lvl="1"/>
            <a:r>
              <a:rPr lang="en-US" sz="1700" dirty="0" err="1" smtClean="0"/>
              <a:t>Klinisk</a:t>
            </a:r>
            <a:r>
              <a:rPr lang="en-US" sz="1700" dirty="0" smtClean="0"/>
              <a:t> </a:t>
            </a:r>
            <a:r>
              <a:rPr lang="en-US" sz="1700" dirty="0" err="1" smtClean="0"/>
              <a:t>mikrobiologi</a:t>
            </a:r>
            <a:r>
              <a:rPr lang="en-US" sz="1700" dirty="0" smtClean="0"/>
              <a:t> (</a:t>
            </a:r>
            <a:r>
              <a:rPr lang="en-US" sz="1700" dirty="0" err="1" smtClean="0"/>
              <a:t>parasitologi</a:t>
            </a:r>
            <a:r>
              <a:rPr lang="en-US" sz="1700" dirty="0" smtClean="0"/>
              <a:t>), </a:t>
            </a:r>
            <a:r>
              <a:rPr lang="en-US" sz="1700" dirty="0" err="1" smtClean="0"/>
              <a:t>Skåne</a:t>
            </a:r>
            <a:endParaRPr lang="en-US" sz="1700" dirty="0" smtClean="0"/>
          </a:p>
          <a:p>
            <a:r>
              <a:rPr lang="en-US" sz="2000" dirty="0" err="1" smtClean="0"/>
              <a:t>Sören</a:t>
            </a:r>
            <a:r>
              <a:rPr lang="en-US" sz="2000" dirty="0" smtClean="0"/>
              <a:t> </a:t>
            </a:r>
            <a:r>
              <a:rPr lang="en-US" sz="2000" dirty="0" err="1" smtClean="0"/>
              <a:t>Andersson</a:t>
            </a:r>
            <a:r>
              <a:rPr lang="en-US" sz="2000" dirty="0" smtClean="0"/>
              <a:t>		</a:t>
            </a:r>
          </a:p>
          <a:p>
            <a:pPr lvl="1"/>
            <a:r>
              <a:rPr lang="en-US" sz="1700" dirty="0" smtClean="0"/>
              <a:t>vice </a:t>
            </a:r>
            <a:r>
              <a:rPr lang="en-US" sz="1700" dirty="0" err="1" smtClean="0"/>
              <a:t>ordförande</a:t>
            </a:r>
            <a:endParaRPr lang="en-US" sz="1700" dirty="0" smtClean="0"/>
          </a:p>
          <a:p>
            <a:pPr lvl="1"/>
            <a:r>
              <a:rPr lang="en-US" sz="1700" dirty="0" err="1" smtClean="0"/>
              <a:t>Virolog</a:t>
            </a:r>
            <a:r>
              <a:rPr lang="en-US" sz="1700" dirty="0" smtClean="0"/>
              <a:t>, </a:t>
            </a:r>
            <a:r>
              <a:rPr lang="en-US" sz="1700" dirty="0" err="1" smtClean="0"/>
              <a:t>Örebro</a:t>
            </a:r>
            <a:endParaRPr lang="en-US" sz="1700" dirty="0" smtClean="0"/>
          </a:p>
          <a:p>
            <a:r>
              <a:rPr lang="en-US" sz="2000" dirty="0" smtClean="0"/>
              <a:t>Lena </a:t>
            </a:r>
            <a:r>
              <a:rPr lang="en-US" sz="2000" dirty="0" err="1" smtClean="0"/>
              <a:t>Serrander</a:t>
            </a:r>
            <a:r>
              <a:rPr lang="en-US" sz="2000" dirty="0" smtClean="0"/>
              <a:t>			</a:t>
            </a:r>
          </a:p>
          <a:p>
            <a:pPr lvl="1"/>
            <a:r>
              <a:rPr lang="en-US" sz="1700" dirty="0" err="1" smtClean="0"/>
              <a:t>vetenskaplig</a:t>
            </a:r>
            <a:r>
              <a:rPr lang="en-US" sz="1700" dirty="0" smtClean="0"/>
              <a:t> </a:t>
            </a:r>
            <a:r>
              <a:rPr lang="en-US" sz="1700" dirty="0" err="1" smtClean="0"/>
              <a:t>sekreterare</a:t>
            </a:r>
            <a:endParaRPr lang="en-US" sz="1700" dirty="0" smtClean="0"/>
          </a:p>
          <a:p>
            <a:pPr lvl="1"/>
            <a:r>
              <a:rPr lang="en-US" sz="1700" dirty="0" err="1" smtClean="0"/>
              <a:t>Virologi</a:t>
            </a:r>
            <a:r>
              <a:rPr lang="en-US" sz="1700" dirty="0" smtClean="0"/>
              <a:t>/</a:t>
            </a:r>
            <a:r>
              <a:rPr lang="en-US" sz="1700" dirty="0" err="1" smtClean="0"/>
              <a:t>inf</a:t>
            </a:r>
            <a:r>
              <a:rPr lang="en-US" sz="1700" dirty="0" smtClean="0"/>
              <a:t>, Linköping</a:t>
            </a:r>
          </a:p>
          <a:p>
            <a:r>
              <a:rPr lang="en-US" sz="2000" dirty="0" smtClean="0"/>
              <a:t>Urban </a:t>
            </a:r>
            <a:r>
              <a:rPr lang="en-US" sz="2000" dirty="0" err="1" smtClean="0"/>
              <a:t>Kumlin</a:t>
            </a:r>
            <a:r>
              <a:rPr lang="en-US" sz="2000" dirty="0" smtClean="0"/>
              <a:t>			</a:t>
            </a:r>
          </a:p>
          <a:p>
            <a:pPr lvl="1"/>
            <a:r>
              <a:rPr lang="en-US" sz="1700" dirty="0" err="1" smtClean="0"/>
              <a:t>facklig</a:t>
            </a:r>
            <a:r>
              <a:rPr lang="en-US" sz="1700" dirty="0" smtClean="0"/>
              <a:t> </a:t>
            </a:r>
            <a:r>
              <a:rPr lang="en-US" sz="1700" dirty="0" err="1" smtClean="0"/>
              <a:t>sekreterare,utbildningsansvarig</a:t>
            </a:r>
            <a:endParaRPr lang="en-US" sz="1700" dirty="0" smtClean="0"/>
          </a:p>
          <a:p>
            <a:pPr lvl="1"/>
            <a:r>
              <a:rPr lang="en-US" sz="1700" dirty="0" err="1" smtClean="0"/>
              <a:t>Virolog</a:t>
            </a:r>
            <a:r>
              <a:rPr lang="en-US" sz="1700" dirty="0" smtClean="0"/>
              <a:t>, </a:t>
            </a:r>
            <a:r>
              <a:rPr lang="en-US" sz="1700" dirty="0" err="1" smtClean="0"/>
              <a:t>Umeå</a:t>
            </a:r>
            <a:r>
              <a:rPr lang="en-US" sz="1700" dirty="0" smtClean="0"/>
              <a:t> </a:t>
            </a:r>
          </a:p>
          <a:p>
            <a:r>
              <a:rPr lang="en-US" sz="2000" dirty="0" smtClean="0"/>
              <a:t>Susanne </a:t>
            </a:r>
            <a:r>
              <a:rPr lang="en-US" sz="2000" dirty="0" err="1" smtClean="0"/>
              <a:t>Skovbjerg</a:t>
            </a:r>
            <a:r>
              <a:rPr lang="en-US" sz="2000" dirty="0" smtClean="0"/>
              <a:t>		</a:t>
            </a:r>
          </a:p>
          <a:p>
            <a:pPr lvl="1"/>
            <a:r>
              <a:rPr lang="en-US" sz="1700" dirty="0" err="1" smtClean="0"/>
              <a:t>kassör</a:t>
            </a:r>
            <a:endParaRPr lang="en-US" sz="1700" dirty="0" smtClean="0"/>
          </a:p>
          <a:p>
            <a:pPr lvl="1"/>
            <a:r>
              <a:rPr lang="en-US" sz="1700" dirty="0" err="1" smtClean="0"/>
              <a:t>Bakteriologi</a:t>
            </a:r>
            <a:r>
              <a:rPr lang="en-US" sz="1700" dirty="0" smtClean="0"/>
              <a:t>, </a:t>
            </a:r>
            <a:r>
              <a:rPr lang="en-US" sz="1700" dirty="0" err="1" smtClean="0"/>
              <a:t>Göteborg</a:t>
            </a:r>
            <a:endParaRPr lang="en-US" sz="1700" dirty="0" smtClean="0"/>
          </a:p>
          <a:p>
            <a:r>
              <a:rPr lang="en-US" sz="2000" dirty="0" err="1" smtClean="0"/>
              <a:t>Niklas</a:t>
            </a:r>
            <a:r>
              <a:rPr lang="en-US" sz="2000" dirty="0" smtClean="0"/>
              <a:t> </a:t>
            </a:r>
            <a:r>
              <a:rPr lang="en-US" sz="2000" dirty="0" err="1" smtClean="0"/>
              <a:t>Edner</a:t>
            </a:r>
            <a:r>
              <a:rPr lang="en-US" sz="2000" dirty="0" smtClean="0"/>
              <a:t>				</a:t>
            </a:r>
          </a:p>
          <a:p>
            <a:pPr lvl="1"/>
            <a:r>
              <a:rPr lang="en-US" sz="1700" dirty="0" err="1" smtClean="0"/>
              <a:t>medlemsansvarig</a:t>
            </a:r>
            <a:endParaRPr lang="en-US" sz="1700" dirty="0" smtClean="0"/>
          </a:p>
          <a:p>
            <a:pPr lvl="1"/>
            <a:r>
              <a:rPr lang="en-US" sz="1700" dirty="0" err="1" smtClean="0"/>
              <a:t>Klinisk</a:t>
            </a:r>
            <a:r>
              <a:rPr lang="en-US" sz="1700" dirty="0" smtClean="0"/>
              <a:t> </a:t>
            </a:r>
            <a:r>
              <a:rPr lang="en-US" sz="1700" dirty="0" err="1" smtClean="0"/>
              <a:t>mikrobiologi</a:t>
            </a:r>
            <a:r>
              <a:rPr lang="en-US" sz="1700" dirty="0" smtClean="0"/>
              <a:t>/</a:t>
            </a:r>
            <a:r>
              <a:rPr lang="en-US" sz="1700" dirty="0" err="1" smtClean="0"/>
              <a:t>virologi</a:t>
            </a:r>
            <a:r>
              <a:rPr lang="en-US" sz="1700" dirty="0" smtClean="0"/>
              <a:t>, Stockholm</a:t>
            </a:r>
          </a:p>
          <a:p>
            <a:r>
              <a:rPr lang="en-US" sz="2000" dirty="0" smtClean="0"/>
              <a:t>Cecilia </a:t>
            </a:r>
            <a:r>
              <a:rPr lang="en-US" sz="2000" dirty="0" err="1" smtClean="0"/>
              <a:t>Jendle</a:t>
            </a:r>
            <a:r>
              <a:rPr lang="en-US" sz="2000" dirty="0" smtClean="0"/>
              <a:t> </a:t>
            </a:r>
            <a:r>
              <a:rPr lang="en-US" sz="2000" dirty="0" err="1" smtClean="0"/>
              <a:t>Bengt</a:t>
            </a:r>
            <a:r>
              <a:rPr lang="en-US" sz="2000" dirty="0" err="1" smtClean="0"/>
              <a:t>én</a:t>
            </a:r>
            <a:r>
              <a:rPr lang="en-US" sz="2000" dirty="0" smtClean="0"/>
              <a:t>	</a:t>
            </a:r>
          </a:p>
          <a:p>
            <a:pPr lvl="1"/>
            <a:r>
              <a:rPr lang="en-US" sz="1700" dirty="0" err="1" smtClean="0"/>
              <a:t>ledamot</a:t>
            </a:r>
            <a:endParaRPr lang="en-US" sz="1700" dirty="0" smtClean="0"/>
          </a:p>
          <a:p>
            <a:pPr lvl="1"/>
            <a:r>
              <a:rPr lang="en-US" sz="1700" dirty="0" err="1" smtClean="0"/>
              <a:t>Klinisk</a:t>
            </a:r>
            <a:r>
              <a:rPr lang="en-US" sz="1700" dirty="0" smtClean="0"/>
              <a:t> </a:t>
            </a:r>
            <a:r>
              <a:rPr lang="en-US" sz="1700" dirty="0" err="1" smtClean="0"/>
              <a:t>mikrobiologi</a:t>
            </a:r>
            <a:r>
              <a:rPr lang="en-US" sz="1700" dirty="0" smtClean="0"/>
              <a:t>, Karlstad</a:t>
            </a:r>
          </a:p>
          <a:p>
            <a:pPr lvl="1"/>
            <a:endParaRPr lang="en-US" sz="2000" dirty="0"/>
          </a:p>
        </p:txBody>
      </p:sp>
      <p:pic>
        <p:nvPicPr>
          <p:cNvPr id="9" name="Picture Placeholder 8" descr="Logotyp-FKM-RGB-500px.jpg"/>
          <p:cNvPicPr>
            <a:picLocks noGrp="1" noChangeAspect="1"/>
          </p:cNvPicPr>
          <p:nvPr>
            <p:ph type="pic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333" r="-23333"/>
          <a:stretch>
            <a:fillRect/>
          </a:stretch>
        </p:blipFill>
        <p:spPr>
          <a:xfrm>
            <a:off x="393127" y="509357"/>
            <a:ext cx="2585571" cy="1938664"/>
          </a:xfrm>
        </p:spPr>
      </p:pic>
    </p:spTree>
    <p:extLst>
      <p:ext uri="{BB962C8B-B14F-4D97-AF65-F5344CB8AC3E}">
        <p14:creationId xmlns:p14="http://schemas.microsoft.com/office/powerpoint/2010/main" val="29566666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43900" y="685837"/>
            <a:ext cx="3078495" cy="1162050"/>
          </a:xfrm>
        </p:spPr>
        <p:txBody>
          <a:bodyPr anchor="ctr">
            <a:noAutofit/>
          </a:bodyPr>
          <a:lstStyle/>
          <a:p>
            <a:pPr algn="ctr"/>
            <a:r>
              <a:rPr lang="en-US" dirty="0" err="1" smtClean="0">
                <a:latin typeface="+mn-lt"/>
              </a:rPr>
              <a:t>Föreningen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för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>
                <a:latin typeface="+mn-lt"/>
              </a:rPr>
              <a:t>k</a:t>
            </a:r>
            <a:r>
              <a:rPr lang="en-US" dirty="0" err="1" smtClean="0">
                <a:latin typeface="+mn-lt"/>
              </a:rPr>
              <a:t>linisk</a:t>
            </a:r>
            <a:r>
              <a:rPr lang="en-US" dirty="0" smtClean="0">
                <a:latin typeface="+mn-lt"/>
              </a:rPr>
              <a:t> </a:t>
            </a:r>
            <a:r>
              <a:rPr lang="en-US" dirty="0" err="1" smtClean="0">
                <a:latin typeface="+mn-lt"/>
              </a:rPr>
              <a:t>mikrobiologi</a:t>
            </a:r>
            <a:r>
              <a:rPr lang="en-US" dirty="0" smtClean="0">
                <a:latin typeface="+mn-lt"/>
              </a:rPr>
              <a:t/>
            </a:r>
            <a:br>
              <a:rPr lang="en-US" dirty="0" smtClean="0">
                <a:latin typeface="+mn-lt"/>
              </a:rPr>
            </a:br>
            <a:r>
              <a:rPr lang="en-US" dirty="0" err="1" smtClean="0"/>
              <a:t>Kort</a:t>
            </a:r>
            <a:r>
              <a:rPr lang="en-US" dirty="0" smtClean="0"/>
              <a:t> </a:t>
            </a:r>
            <a:r>
              <a:rPr lang="en-US" dirty="0" err="1" smtClean="0"/>
              <a:t>föreningshistorik</a:t>
            </a:r>
            <a:r>
              <a:rPr lang="en-US" dirty="0" smtClean="0"/>
              <a:t>;</a:t>
            </a:r>
            <a:br>
              <a:rPr lang="en-US" dirty="0" smtClean="0"/>
            </a:br>
            <a:endParaRPr lang="en-US" dirty="0">
              <a:latin typeface="+mn-lt"/>
            </a:endParaRPr>
          </a:p>
        </p:txBody>
      </p:sp>
      <p:pic>
        <p:nvPicPr>
          <p:cNvPr id="8" name="Content Placeholder 7" descr="Logga.pdf"/>
          <p:cNvPicPr>
            <a:picLocks noGrp="1" noChangeAspect="1"/>
          </p:cNvPicPr>
          <p:nvPr>
            <p:ph idx="1"/>
          </p:nvPr>
        </p:nvPicPr>
        <p:blipFill>
          <a:blip r:embed="rId3">
            <a:alphaModFix amt="5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771" r="-4771"/>
          <a:stretch>
            <a:fillRect/>
          </a:stretch>
        </p:blipFill>
        <p:spPr>
          <a:xfrm>
            <a:off x="907214" y="1787415"/>
            <a:ext cx="1738833" cy="1986102"/>
          </a:xfrm>
        </p:spPr>
      </p:pic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3230899" y="411521"/>
            <a:ext cx="5730160" cy="6062644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</a:pPr>
            <a:r>
              <a:rPr lang="en-US" sz="1600" dirty="0" err="1" smtClean="0"/>
              <a:t>Föreningen</a:t>
            </a:r>
            <a:r>
              <a:rPr lang="en-US" sz="1600" dirty="0" smtClean="0"/>
              <a:t> </a:t>
            </a:r>
            <a:r>
              <a:rPr lang="en-US" sz="1600" dirty="0" err="1"/>
              <a:t>för</a:t>
            </a:r>
            <a:r>
              <a:rPr lang="en-US" sz="1600" dirty="0"/>
              <a:t> </a:t>
            </a:r>
            <a:r>
              <a:rPr lang="en-US" sz="1600" dirty="0" err="1" smtClean="0"/>
              <a:t>klinisk</a:t>
            </a:r>
            <a:r>
              <a:rPr lang="en-US" sz="1600" dirty="0" smtClean="0"/>
              <a:t> </a:t>
            </a:r>
            <a:r>
              <a:rPr lang="en-US" sz="1600" dirty="0" err="1"/>
              <a:t>mikrobiologi</a:t>
            </a:r>
            <a:r>
              <a:rPr lang="en-US" sz="1600" dirty="0"/>
              <a:t> </a:t>
            </a:r>
            <a:r>
              <a:rPr lang="en-US" sz="1600" dirty="0" err="1"/>
              <a:t>är</a:t>
            </a:r>
            <a:r>
              <a:rPr lang="en-US" sz="1600" dirty="0"/>
              <a:t> en </a:t>
            </a:r>
            <a:r>
              <a:rPr lang="en-US" sz="1600" dirty="0" err="1"/>
              <a:t>av</a:t>
            </a:r>
            <a:r>
              <a:rPr lang="en-US" sz="1600" dirty="0"/>
              <a:t> de </a:t>
            </a:r>
            <a:r>
              <a:rPr lang="en-US" sz="1600" dirty="0" err="1"/>
              <a:t>äldsta</a:t>
            </a:r>
            <a:r>
              <a:rPr lang="en-US" sz="1600" dirty="0"/>
              <a:t> </a:t>
            </a:r>
            <a:r>
              <a:rPr lang="en-US" sz="1600" dirty="0" err="1"/>
              <a:t>sektionerna</a:t>
            </a:r>
            <a:r>
              <a:rPr lang="en-US" sz="1600" dirty="0"/>
              <a:t> </a:t>
            </a:r>
            <a:r>
              <a:rPr lang="en-US" sz="1600" dirty="0" err="1"/>
              <a:t>inom</a:t>
            </a:r>
            <a:r>
              <a:rPr lang="en-US" sz="1600" dirty="0"/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Svenska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accent2">
                    <a:lumMod val="75000"/>
                  </a:schemeClr>
                </a:solidFill>
              </a:rPr>
              <a:t>Läkaresällskapet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endParaRPr lang="en-US" sz="1600" dirty="0"/>
          </a:p>
          <a:p>
            <a:pPr>
              <a:lnSpc>
                <a:spcPct val="120000"/>
              </a:lnSpc>
            </a:pPr>
            <a:r>
              <a:rPr lang="en-US" sz="1600" dirty="0"/>
              <a:t>Under </a:t>
            </a:r>
            <a:r>
              <a:rPr lang="en-US" sz="1600" dirty="0" err="1"/>
              <a:t>perioden</a:t>
            </a:r>
            <a:r>
              <a:rPr lang="en-US" sz="1600" dirty="0"/>
              <a:t> 1808-1907 </a:t>
            </a:r>
            <a:r>
              <a:rPr lang="en-US" sz="1600" dirty="0" err="1"/>
              <a:t>intog</a:t>
            </a:r>
            <a:r>
              <a:rPr lang="en-US" sz="1600" dirty="0"/>
              <a:t> </a:t>
            </a:r>
            <a:r>
              <a:rPr lang="en-US" sz="1600" dirty="0" err="1"/>
              <a:t>mikrobiologi</a:t>
            </a:r>
            <a:r>
              <a:rPr lang="en-US" sz="1600" dirty="0"/>
              <a:t> </a:t>
            </a:r>
            <a:r>
              <a:rPr lang="en-US" sz="1600" dirty="0" err="1"/>
              <a:t>och</a:t>
            </a:r>
            <a:r>
              <a:rPr lang="en-US" sz="1600" dirty="0"/>
              <a:t> </a:t>
            </a:r>
            <a:r>
              <a:rPr lang="en-US" sz="1600" dirty="0" err="1"/>
              <a:t>infektionssjukdomar</a:t>
            </a:r>
            <a:r>
              <a:rPr lang="en-US" sz="1600" dirty="0"/>
              <a:t> en </a:t>
            </a:r>
            <a:r>
              <a:rPr lang="en-US" sz="1600" dirty="0" err="1"/>
              <a:t>dominerande</a:t>
            </a:r>
            <a:r>
              <a:rPr lang="en-US" sz="1600" dirty="0"/>
              <a:t> </a:t>
            </a:r>
            <a:r>
              <a:rPr lang="en-US" sz="1600" dirty="0" err="1"/>
              <a:t>ställning</a:t>
            </a:r>
            <a:r>
              <a:rPr lang="en-US" sz="1600" dirty="0"/>
              <a:t> </a:t>
            </a:r>
            <a:r>
              <a:rPr lang="en-US" sz="1600" dirty="0" err="1"/>
              <a:t>inom</a:t>
            </a:r>
            <a:r>
              <a:rPr lang="en-US" sz="1600" dirty="0"/>
              <a:t> </a:t>
            </a:r>
            <a:r>
              <a:rPr lang="en-US" sz="1600" dirty="0" err="1"/>
              <a:t>Sällskapets</a:t>
            </a:r>
            <a:r>
              <a:rPr lang="en-US" sz="1600" dirty="0"/>
              <a:t> </a:t>
            </a:r>
            <a:r>
              <a:rPr lang="en-US" sz="1600" dirty="0" err="1"/>
              <a:t>vetenskapliga</a:t>
            </a:r>
            <a:r>
              <a:rPr lang="en-US" sz="1600" dirty="0"/>
              <a:t> </a:t>
            </a:r>
            <a:r>
              <a:rPr lang="en-US" sz="1600" dirty="0" err="1"/>
              <a:t>verksamhet</a:t>
            </a:r>
            <a:r>
              <a:rPr lang="en-US" sz="16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sz="1600" dirty="0" smtClean="0"/>
              <a:t>1907 </a:t>
            </a:r>
            <a:r>
              <a:rPr lang="en-US" sz="1600" dirty="0" err="1"/>
              <a:t>bildades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3366FF"/>
                </a:solidFill>
              </a:rPr>
              <a:t>Sektionen</a:t>
            </a:r>
            <a:r>
              <a:rPr lang="en-US" sz="1600" dirty="0">
                <a:solidFill>
                  <a:srgbClr val="3366FF"/>
                </a:solidFill>
              </a:rPr>
              <a:t> </a:t>
            </a:r>
            <a:r>
              <a:rPr lang="en-US" sz="1600" dirty="0" err="1">
                <a:solidFill>
                  <a:srgbClr val="3366FF"/>
                </a:solidFill>
              </a:rPr>
              <a:t>för</a:t>
            </a:r>
            <a:r>
              <a:rPr lang="en-US" sz="1600" dirty="0">
                <a:solidFill>
                  <a:srgbClr val="3366FF"/>
                </a:solidFill>
              </a:rPr>
              <a:t> </a:t>
            </a:r>
            <a:r>
              <a:rPr lang="en-US" sz="1600" dirty="0" err="1">
                <a:solidFill>
                  <a:srgbClr val="3366FF"/>
                </a:solidFill>
              </a:rPr>
              <a:t>Hygien</a:t>
            </a:r>
            <a:r>
              <a:rPr lang="en-US" sz="1600" dirty="0" smtClean="0">
                <a:solidFill>
                  <a:srgbClr val="3366FF"/>
                </a:solidFill>
              </a:rPr>
              <a:t>.</a:t>
            </a:r>
            <a:endParaRPr lang="en-US" sz="1600" dirty="0">
              <a:solidFill>
                <a:srgbClr val="3366FF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600" dirty="0"/>
              <a:t>1928 </a:t>
            </a:r>
            <a:r>
              <a:rPr lang="en-US" sz="1600" dirty="0" err="1"/>
              <a:t>ändrades</a:t>
            </a:r>
            <a:r>
              <a:rPr lang="en-US" sz="1600" dirty="0"/>
              <a:t> </a:t>
            </a:r>
            <a:r>
              <a:rPr lang="en-US" sz="1600" dirty="0" err="1"/>
              <a:t>beteckningen</a:t>
            </a:r>
            <a:r>
              <a:rPr lang="en-US" sz="1600" dirty="0"/>
              <a:t> till </a:t>
            </a:r>
            <a:r>
              <a:rPr lang="en-US" sz="1600" dirty="0" err="1">
                <a:solidFill>
                  <a:srgbClr val="3366FF"/>
                </a:solidFill>
              </a:rPr>
              <a:t>Sektionen</a:t>
            </a:r>
            <a:r>
              <a:rPr lang="en-US" sz="1600" dirty="0">
                <a:solidFill>
                  <a:srgbClr val="3366FF"/>
                </a:solidFill>
              </a:rPr>
              <a:t> </a:t>
            </a:r>
            <a:r>
              <a:rPr lang="en-US" sz="1600" dirty="0" err="1">
                <a:solidFill>
                  <a:srgbClr val="3366FF"/>
                </a:solidFill>
              </a:rPr>
              <a:t>för</a:t>
            </a:r>
            <a:r>
              <a:rPr lang="en-US" sz="1600" dirty="0">
                <a:solidFill>
                  <a:srgbClr val="3366FF"/>
                </a:solidFill>
              </a:rPr>
              <a:t> </a:t>
            </a:r>
            <a:r>
              <a:rPr lang="en-US" sz="1600" dirty="0" err="1">
                <a:solidFill>
                  <a:srgbClr val="3366FF"/>
                </a:solidFill>
              </a:rPr>
              <a:t>Hygien</a:t>
            </a:r>
            <a:r>
              <a:rPr lang="en-US" sz="1600" dirty="0">
                <a:solidFill>
                  <a:srgbClr val="3366FF"/>
                </a:solidFill>
              </a:rPr>
              <a:t> </a:t>
            </a:r>
            <a:r>
              <a:rPr lang="en-US" sz="1600" dirty="0" err="1">
                <a:solidFill>
                  <a:srgbClr val="3366FF"/>
                </a:solidFill>
              </a:rPr>
              <a:t>och</a:t>
            </a:r>
            <a:r>
              <a:rPr lang="en-US" sz="1600" dirty="0">
                <a:solidFill>
                  <a:srgbClr val="3366FF"/>
                </a:solidFill>
              </a:rPr>
              <a:t> </a:t>
            </a:r>
            <a:r>
              <a:rPr lang="en-US" sz="1600" dirty="0" err="1">
                <a:solidFill>
                  <a:srgbClr val="3366FF"/>
                </a:solidFill>
              </a:rPr>
              <a:t>Bakteriologi</a:t>
            </a:r>
            <a:r>
              <a:rPr lang="en-US" sz="1600" dirty="0" smtClean="0">
                <a:solidFill>
                  <a:srgbClr val="3366FF"/>
                </a:solidFill>
              </a:rPr>
              <a:t>.</a:t>
            </a:r>
            <a:endParaRPr lang="en-US" sz="1600" dirty="0">
              <a:solidFill>
                <a:srgbClr val="3366FF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600" dirty="0"/>
              <a:t>1960 </a:t>
            </a:r>
            <a:r>
              <a:rPr lang="en-US" sz="1600" dirty="0" err="1"/>
              <a:t>bytte</a:t>
            </a:r>
            <a:r>
              <a:rPr lang="en-US" sz="1600" dirty="0"/>
              <a:t> </a:t>
            </a:r>
            <a:r>
              <a:rPr lang="en-US" sz="1600" dirty="0" err="1"/>
              <a:t>sektionen</a:t>
            </a:r>
            <a:r>
              <a:rPr lang="en-US" sz="1600" dirty="0"/>
              <a:t> </a:t>
            </a:r>
            <a:r>
              <a:rPr lang="en-US" sz="1600" dirty="0" err="1"/>
              <a:t>namn</a:t>
            </a:r>
            <a:r>
              <a:rPr lang="en-US" sz="1600" dirty="0"/>
              <a:t> till </a:t>
            </a:r>
            <a:r>
              <a:rPr lang="en-US" sz="1600" dirty="0" err="1">
                <a:solidFill>
                  <a:srgbClr val="3366FF"/>
                </a:solidFill>
              </a:rPr>
              <a:t>Sektionen</a:t>
            </a:r>
            <a:r>
              <a:rPr lang="en-US" sz="1600" dirty="0">
                <a:solidFill>
                  <a:srgbClr val="3366FF"/>
                </a:solidFill>
              </a:rPr>
              <a:t> </a:t>
            </a:r>
            <a:r>
              <a:rPr lang="en-US" sz="1600" dirty="0" err="1">
                <a:solidFill>
                  <a:srgbClr val="3366FF"/>
                </a:solidFill>
              </a:rPr>
              <a:t>för</a:t>
            </a:r>
            <a:r>
              <a:rPr lang="en-US" sz="1600" dirty="0">
                <a:solidFill>
                  <a:srgbClr val="3366FF"/>
                </a:solidFill>
              </a:rPr>
              <a:t> </a:t>
            </a:r>
            <a:r>
              <a:rPr lang="en-US" sz="1600" dirty="0" err="1">
                <a:solidFill>
                  <a:srgbClr val="3366FF"/>
                </a:solidFill>
              </a:rPr>
              <a:t>medicinsk</a:t>
            </a:r>
            <a:r>
              <a:rPr lang="en-US" sz="1600" dirty="0">
                <a:solidFill>
                  <a:srgbClr val="3366FF"/>
                </a:solidFill>
              </a:rPr>
              <a:t> </a:t>
            </a:r>
            <a:r>
              <a:rPr lang="en-US" sz="1600" dirty="0" err="1">
                <a:solidFill>
                  <a:srgbClr val="3366FF"/>
                </a:solidFill>
              </a:rPr>
              <a:t>mikrobiologi</a:t>
            </a:r>
            <a:r>
              <a:rPr lang="en-US" sz="1600" dirty="0"/>
              <a:t>.</a:t>
            </a:r>
          </a:p>
          <a:p>
            <a:pPr>
              <a:lnSpc>
                <a:spcPct val="120000"/>
              </a:lnSpc>
            </a:pPr>
            <a:r>
              <a:rPr lang="en-US" sz="1600" dirty="0"/>
              <a:t>1994 </a:t>
            </a:r>
            <a:r>
              <a:rPr lang="en-US" sz="1600" dirty="0" err="1"/>
              <a:t>bildades</a:t>
            </a:r>
            <a:r>
              <a:rPr lang="en-US" sz="1600" dirty="0"/>
              <a:t> </a:t>
            </a:r>
            <a:r>
              <a:rPr lang="en-US" sz="1600" dirty="0" err="1">
                <a:solidFill>
                  <a:srgbClr val="3366FF"/>
                </a:solidFill>
              </a:rPr>
              <a:t>Föreningen</a:t>
            </a:r>
            <a:r>
              <a:rPr lang="en-US" sz="1600" dirty="0">
                <a:solidFill>
                  <a:srgbClr val="3366FF"/>
                </a:solidFill>
              </a:rPr>
              <a:t> </a:t>
            </a:r>
            <a:r>
              <a:rPr lang="en-US" sz="1600" dirty="0" err="1">
                <a:solidFill>
                  <a:srgbClr val="3366FF"/>
                </a:solidFill>
              </a:rPr>
              <a:t>för</a:t>
            </a:r>
            <a:r>
              <a:rPr lang="en-US" sz="1600" dirty="0">
                <a:solidFill>
                  <a:srgbClr val="3366FF"/>
                </a:solidFill>
              </a:rPr>
              <a:t> </a:t>
            </a:r>
            <a:r>
              <a:rPr lang="en-US" sz="1600" dirty="0" err="1">
                <a:solidFill>
                  <a:srgbClr val="3366FF"/>
                </a:solidFill>
              </a:rPr>
              <a:t>medicinsk</a:t>
            </a:r>
            <a:r>
              <a:rPr lang="en-US" sz="1600" dirty="0">
                <a:solidFill>
                  <a:srgbClr val="3366FF"/>
                </a:solidFill>
              </a:rPr>
              <a:t> </a:t>
            </a:r>
            <a:r>
              <a:rPr lang="en-US" sz="1600" dirty="0" err="1">
                <a:solidFill>
                  <a:srgbClr val="3366FF"/>
                </a:solidFill>
              </a:rPr>
              <a:t>mikrobiologi</a:t>
            </a:r>
            <a:r>
              <a:rPr lang="en-US" sz="1600" dirty="0">
                <a:solidFill>
                  <a:srgbClr val="3366FF"/>
                </a:solidFill>
              </a:rPr>
              <a:t> </a:t>
            </a:r>
            <a:r>
              <a:rPr lang="en-US" sz="1600" dirty="0" err="1"/>
              <a:t>genom</a:t>
            </a:r>
            <a:r>
              <a:rPr lang="en-US" sz="1600" dirty="0"/>
              <a:t> </a:t>
            </a:r>
            <a:r>
              <a:rPr lang="en-US" sz="1600" dirty="0" err="1"/>
              <a:t>sammanslagning</a:t>
            </a:r>
            <a:r>
              <a:rPr lang="en-US" sz="1600" dirty="0"/>
              <a:t> </a:t>
            </a:r>
            <a:r>
              <a:rPr lang="en-US" sz="1600" dirty="0" err="1"/>
              <a:t>av</a:t>
            </a:r>
            <a:r>
              <a:rPr lang="en-US" sz="1600" dirty="0"/>
              <a:t> </a:t>
            </a:r>
            <a:r>
              <a:rPr lang="en-US" sz="1600" dirty="0" err="1"/>
              <a:t>Sektionen</a:t>
            </a:r>
            <a:r>
              <a:rPr lang="en-US" sz="1600" dirty="0"/>
              <a:t> </a:t>
            </a:r>
            <a:r>
              <a:rPr lang="en-US" sz="1600" dirty="0" err="1"/>
              <a:t>för</a:t>
            </a:r>
            <a:r>
              <a:rPr lang="en-US" sz="1600" dirty="0"/>
              <a:t> </a:t>
            </a:r>
            <a:r>
              <a:rPr lang="en-US" sz="1600" dirty="0" err="1"/>
              <a:t>medicinsk</a:t>
            </a:r>
            <a:r>
              <a:rPr lang="en-US" sz="1600" dirty="0"/>
              <a:t> </a:t>
            </a:r>
            <a:r>
              <a:rPr lang="en-US" sz="1600" dirty="0" err="1"/>
              <a:t>mikrobiologi</a:t>
            </a:r>
            <a:r>
              <a:rPr lang="en-US" sz="1600" dirty="0"/>
              <a:t> </a:t>
            </a:r>
            <a:r>
              <a:rPr lang="en-US" sz="1600" dirty="0" err="1"/>
              <a:t>och</a:t>
            </a:r>
            <a:r>
              <a:rPr lang="en-US" sz="1600" dirty="0"/>
              <a:t> </a:t>
            </a:r>
            <a:r>
              <a:rPr lang="en-US" sz="1600" dirty="0" err="1"/>
              <a:t>Svensk</a:t>
            </a:r>
            <a:r>
              <a:rPr lang="en-US" sz="1600" dirty="0"/>
              <a:t> </a:t>
            </a:r>
            <a:r>
              <a:rPr lang="en-US" sz="1600" dirty="0" err="1"/>
              <a:t>förening</a:t>
            </a:r>
            <a:r>
              <a:rPr lang="en-US" sz="1600" dirty="0"/>
              <a:t> </a:t>
            </a:r>
            <a:r>
              <a:rPr lang="en-US" sz="1600" dirty="0" err="1"/>
              <a:t>för</a:t>
            </a:r>
            <a:r>
              <a:rPr lang="en-US" sz="1600" dirty="0"/>
              <a:t> </a:t>
            </a:r>
            <a:r>
              <a:rPr lang="en-US" sz="1600" dirty="0" err="1"/>
              <a:t>medicinsk</a:t>
            </a:r>
            <a:r>
              <a:rPr lang="en-US" sz="1600" dirty="0"/>
              <a:t> </a:t>
            </a:r>
            <a:r>
              <a:rPr lang="en-US" sz="1600" dirty="0" err="1"/>
              <a:t>mikrobiologi</a:t>
            </a:r>
            <a:r>
              <a:rPr lang="en-US" sz="1600" dirty="0"/>
              <a:t> (</a:t>
            </a:r>
            <a:r>
              <a:rPr lang="en-US" sz="1600" dirty="0" err="1">
                <a:solidFill>
                  <a:srgbClr val="953735"/>
                </a:solidFill>
              </a:rPr>
              <a:t>Sveriges</a:t>
            </a:r>
            <a:r>
              <a:rPr lang="en-US" sz="1600" dirty="0">
                <a:solidFill>
                  <a:srgbClr val="953735"/>
                </a:solidFill>
              </a:rPr>
              <a:t> </a:t>
            </a:r>
            <a:r>
              <a:rPr lang="en-US" sz="1600" dirty="0" err="1">
                <a:solidFill>
                  <a:srgbClr val="953735"/>
                </a:solidFill>
              </a:rPr>
              <a:t>läkarförbunds</a:t>
            </a:r>
            <a:r>
              <a:rPr lang="en-US" sz="1600" dirty="0">
                <a:solidFill>
                  <a:srgbClr val="953735"/>
                </a:solidFill>
              </a:rPr>
              <a:t> </a:t>
            </a:r>
            <a:r>
              <a:rPr lang="en-US" sz="1600" dirty="0" err="1" smtClean="0"/>
              <a:t>specialitetsförening</a:t>
            </a:r>
            <a:r>
              <a:rPr lang="en-US" sz="1600" dirty="0"/>
              <a:t>).</a:t>
            </a:r>
          </a:p>
          <a:p>
            <a:pPr>
              <a:lnSpc>
                <a:spcPct val="120000"/>
              </a:lnSpc>
            </a:pPr>
            <a:r>
              <a:rPr lang="en-US" sz="1600" dirty="0"/>
              <a:t>2014 </a:t>
            </a:r>
            <a:r>
              <a:rPr lang="en-US" sz="1600" dirty="0" err="1" smtClean="0"/>
              <a:t>namnändring</a:t>
            </a:r>
            <a:r>
              <a:rPr lang="en-US" sz="1600" dirty="0" smtClean="0"/>
              <a:t> </a:t>
            </a:r>
            <a:r>
              <a:rPr lang="en-US" sz="1600" dirty="0"/>
              <a:t>till </a:t>
            </a:r>
            <a:r>
              <a:rPr lang="en-US" sz="1600" dirty="0" err="1">
                <a:solidFill>
                  <a:srgbClr val="3366FF"/>
                </a:solidFill>
              </a:rPr>
              <a:t>Föreningen</a:t>
            </a:r>
            <a:r>
              <a:rPr lang="en-US" sz="1600" dirty="0">
                <a:solidFill>
                  <a:srgbClr val="3366FF"/>
                </a:solidFill>
              </a:rPr>
              <a:t> </a:t>
            </a:r>
            <a:r>
              <a:rPr lang="en-US" sz="1600" dirty="0" err="1">
                <a:solidFill>
                  <a:srgbClr val="3366FF"/>
                </a:solidFill>
              </a:rPr>
              <a:t>för</a:t>
            </a:r>
            <a:r>
              <a:rPr lang="en-US" sz="1600" dirty="0">
                <a:solidFill>
                  <a:srgbClr val="3366FF"/>
                </a:solidFill>
              </a:rPr>
              <a:t> </a:t>
            </a:r>
            <a:r>
              <a:rPr lang="en-US" sz="1600" dirty="0" err="1">
                <a:solidFill>
                  <a:srgbClr val="3366FF"/>
                </a:solidFill>
              </a:rPr>
              <a:t>klinisk</a:t>
            </a:r>
            <a:r>
              <a:rPr lang="en-US" sz="1600" dirty="0">
                <a:solidFill>
                  <a:srgbClr val="3366FF"/>
                </a:solidFill>
              </a:rPr>
              <a:t> </a:t>
            </a:r>
            <a:r>
              <a:rPr lang="en-US" sz="1600" dirty="0" err="1">
                <a:solidFill>
                  <a:srgbClr val="3366FF"/>
                </a:solidFill>
              </a:rPr>
              <a:t>mikrobiologi</a:t>
            </a:r>
            <a:r>
              <a:rPr lang="en-US" sz="1600" dirty="0">
                <a:solidFill>
                  <a:srgbClr val="3366FF"/>
                </a:solidFill>
              </a:rPr>
              <a:t> </a:t>
            </a:r>
            <a:r>
              <a:rPr lang="en-US" sz="1600" dirty="0" err="1" smtClean="0"/>
              <a:t>föranlett</a:t>
            </a:r>
            <a:r>
              <a:rPr lang="en-US" sz="1600" dirty="0" smtClean="0"/>
              <a:t> </a:t>
            </a:r>
            <a:r>
              <a:rPr lang="en-US" sz="1600" dirty="0" err="1" smtClean="0"/>
              <a:t>av</a:t>
            </a:r>
            <a:r>
              <a:rPr lang="en-US" sz="1600" dirty="0" smtClean="0"/>
              <a:t> </a:t>
            </a:r>
            <a:r>
              <a:rPr lang="en-US" sz="1600" dirty="0" err="1" smtClean="0"/>
              <a:t>det</a:t>
            </a:r>
            <a:r>
              <a:rPr lang="en-US" sz="1600" dirty="0" smtClean="0"/>
              <a:t> </a:t>
            </a:r>
            <a:r>
              <a:rPr lang="en-US" sz="1600" dirty="0" err="1"/>
              <a:t>nyantagna</a:t>
            </a:r>
            <a:r>
              <a:rPr lang="en-US" sz="1600" dirty="0"/>
              <a:t> </a:t>
            </a:r>
            <a:r>
              <a:rPr lang="en-US" sz="1600" dirty="0" err="1"/>
              <a:t>namnet</a:t>
            </a:r>
            <a:r>
              <a:rPr lang="en-US" sz="1600" dirty="0"/>
              <a:t> </a:t>
            </a:r>
            <a:r>
              <a:rPr lang="en-US" sz="1600" dirty="0" err="1"/>
              <a:t>på</a:t>
            </a:r>
            <a:r>
              <a:rPr lang="en-US" sz="1600" dirty="0"/>
              <a:t> den </a:t>
            </a:r>
            <a:r>
              <a:rPr lang="en-US" sz="1600" dirty="0" err="1"/>
              <a:t>gemensamma</a:t>
            </a:r>
            <a:r>
              <a:rPr lang="en-US" sz="1600" dirty="0"/>
              <a:t> </a:t>
            </a:r>
            <a:r>
              <a:rPr lang="en-US" sz="1600" dirty="0" err="1"/>
              <a:t>specialiteteten</a:t>
            </a:r>
            <a:r>
              <a:rPr lang="en-US" sz="1600" dirty="0"/>
              <a:t>, </a:t>
            </a:r>
            <a:r>
              <a:rPr lang="en-US" sz="1600" dirty="0" err="1"/>
              <a:t>Klinisk</a:t>
            </a:r>
            <a:r>
              <a:rPr lang="en-US" sz="1600" dirty="0"/>
              <a:t> </a:t>
            </a:r>
            <a:r>
              <a:rPr lang="en-US" sz="1600" dirty="0" err="1"/>
              <a:t>mikrobiologi</a:t>
            </a:r>
            <a:r>
              <a:rPr lang="en-US" sz="1600" dirty="0" smtClean="0"/>
              <a:t>.</a:t>
            </a:r>
            <a:endParaRPr lang="en-US" sz="1600" dirty="0"/>
          </a:p>
        </p:txBody>
      </p:sp>
      <p:pic>
        <p:nvPicPr>
          <p:cNvPr id="6" name="Picture Placeholder 8" descr="Logotyp-FKM-RGB-500px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3333" r="-23333"/>
          <a:stretch>
            <a:fillRect/>
          </a:stretch>
        </p:blipFill>
        <p:spPr>
          <a:xfrm>
            <a:off x="537329" y="4202845"/>
            <a:ext cx="2493642" cy="18702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6535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465641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2313405" y="5321610"/>
            <a:ext cx="4601290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/>
              <a:t>Aktuellt</a:t>
            </a:r>
            <a:r>
              <a:rPr lang="en-US" sz="2400" dirty="0" smtClean="0"/>
              <a:t> </a:t>
            </a:r>
            <a:r>
              <a:rPr lang="en-US" sz="2400" dirty="0" err="1" smtClean="0"/>
              <a:t>antal</a:t>
            </a:r>
            <a:r>
              <a:rPr lang="en-US" sz="2400" dirty="0" smtClean="0"/>
              <a:t> </a:t>
            </a:r>
            <a:r>
              <a:rPr lang="en-US" sz="2400" dirty="0" err="1" smtClean="0"/>
              <a:t>medlemmar</a:t>
            </a:r>
            <a:r>
              <a:rPr lang="en-US" sz="2400" dirty="0" smtClean="0"/>
              <a:t> 294 </a:t>
            </a:r>
          </a:p>
          <a:p>
            <a:pPr algn="ctr"/>
            <a:r>
              <a:rPr lang="en-US" sz="2400" dirty="0" smtClean="0">
                <a:hlinkClick r:id="rId3"/>
              </a:rPr>
              <a:t>Chefs- och professorsgruppen </a:t>
            </a:r>
            <a:r>
              <a:rPr lang="en-US" sz="2400" dirty="0" smtClean="0"/>
              <a:t>60 st</a:t>
            </a:r>
          </a:p>
          <a:p>
            <a:pPr algn="ctr"/>
            <a:r>
              <a:rPr lang="en-US" sz="2400" dirty="0" smtClean="0"/>
              <a:t> </a:t>
            </a:r>
            <a:r>
              <a:rPr lang="en-US" sz="2400" dirty="0" err="1" smtClean="0"/>
              <a:t>Studierektorer</a:t>
            </a:r>
            <a:r>
              <a:rPr lang="en-US" sz="2400" dirty="0" smtClean="0"/>
              <a:t> el </a:t>
            </a:r>
            <a:r>
              <a:rPr lang="en-US" sz="2400" dirty="0" err="1" smtClean="0"/>
              <a:t>motsv</a:t>
            </a:r>
            <a:r>
              <a:rPr lang="en-US" sz="2400" dirty="0" smtClean="0"/>
              <a:t> 13 </a:t>
            </a:r>
            <a:r>
              <a:rPr lang="en-US" sz="2400" dirty="0" err="1" smtClean="0"/>
              <a:t>st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56542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FKM </a:t>
            </a:r>
            <a:r>
              <a:rPr lang="en-US" dirty="0" err="1" smtClean="0"/>
              <a:t>Stadgar</a:t>
            </a:r>
            <a:r>
              <a:rPr lang="en-US" dirty="0" smtClean="0"/>
              <a:t>, </a:t>
            </a:r>
            <a:r>
              <a:rPr lang="en-US" dirty="0" err="1" smtClean="0"/>
              <a:t>sektion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SLS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främja</a:t>
            </a:r>
            <a:r>
              <a:rPr lang="en-US" dirty="0"/>
              <a:t> den </a:t>
            </a:r>
            <a:r>
              <a:rPr lang="en-US" dirty="0" err="1"/>
              <a:t>vetenskapliga</a:t>
            </a:r>
            <a:r>
              <a:rPr lang="en-US" dirty="0"/>
              <a:t> </a:t>
            </a:r>
            <a:r>
              <a:rPr lang="en-US" dirty="0" err="1"/>
              <a:t>utvecklingen</a:t>
            </a:r>
            <a:r>
              <a:rPr lang="en-US" dirty="0"/>
              <a:t> </a:t>
            </a:r>
            <a:r>
              <a:rPr lang="en-US" dirty="0" err="1"/>
              <a:t>inom</a:t>
            </a:r>
            <a:r>
              <a:rPr lang="en-US" dirty="0"/>
              <a:t> </a:t>
            </a:r>
            <a:r>
              <a:rPr lang="en-US" dirty="0" err="1"/>
              <a:t>medicinsk</a:t>
            </a:r>
            <a:r>
              <a:rPr lang="en-US" dirty="0"/>
              <a:t>/</a:t>
            </a:r>
            <a:r>
              <a:rPr lang="en-US" dirty="0" err="1"/>
              <a:t>klinisk</a:t>
            </a:r>
            <a:r>
              <a:rPr lang="en-US" dirty="0"/>
              <a:t> </a:t>
            </a:r>
            <a:r>
              <a:rPr lang="en-US" dirty="0" err="1"/>
              <a:t>mikrobiologi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Sverige</a:t>
            </a:r>
            <a:r>
              <a:rPr lang="en-US" dirty="0"/>
              <a:t> </a:t>
            </a:r>
          </a:p>
          <a:p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anordna</a:t>
            </a:r>
            <a:r>
              <a:rPr lang="en-US" dirty="0"/>
              <a:t> </a:t>
            </a:r>
            <a:r>
              <a:rPr lang="en-US" dirty="0" err="1"/>
              <a:t>möten</a:t>
            </a:r>
            <a:r>
              <a:rPr lang="en-US" dirty="0"/>
              <a:t> med </a:t>
            </a:r>
            <a:r>
              <a:rPr lang="en-US" dirty="0" err="1"/>
              <a:t>vetenskapliga</a:t>
            </a:r>
            <a:r>
              <a:rPr lang="en-US" dirty="0"/>
              <a:t> </a:t>
            </a:r>
            <a:r>
              <a:rPr lang="en-US" dirty="0" err="1"/>
              <a:t>föredrag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diskussioner</a:t>
            </a:r>
            <a:r>
              <a:rPr lang="en-US" dirty="0"/>
              <a:t> </a:t>
            </a:r>
          </a:p>
          <a:p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ombesörja</a:t>
            </a:r>
            <a:r>
              <a:rPr lang="en-US" dirty="0"/>
              <a:t> </a:t>
            </a:r>
            <a:r>
              <a:rPr lang="en-US" dirty="0" err="1"/>
              <a:t>föredrag</a:t>
            </a:r>
            <a:r>
              <a:rPr lang="en-US" dirty="0"/>
              <a:t> vid </a:t>
            </a:r>
            <a:r>
              <a:rPr lang="en-US" dirty="0" err="1"/>
              <a:t>sällskapets</a:t>
            </a:r>
            <a:r>
              <a:rPr lang="en-US" dirty="0"/>
              <a:t> </a:t>
            </a:r>
            <a:r>
              <a:rPr lang="en-US" dirty="0" err="1"/>
              <a:t>sammankomster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överensstämmelse</a:t>
            </a:r>
            <a:r>
              <a:rPr lang="en-US" dirty="0"/>
              <a:t> med den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sällskapet</a:t>
            </a:r>
            <a:r>
              <a:rPr lang="en-US" dirty="0"/>
              <a:t> </a:t>
            </a:r>
            <a:r>
              <a:rPr lang="en-US" dirty="0" err="1"/>
              <a:t>gällande</a:t>
            </a:r>
            <a:r>
              <a:rPr lang="en-US" dirty="0"/>
              <a:t> </a:t>
            </a:r>
            <a:r>
              <a:rPr lang="en-US" dirty="0" err="1"/>
              <a:t>arbetsordningen</a:t>
            </a:r>
            <a:r>
              <a:rPr lang="en-US" dirty="0"/>
              <a:t> </a:t>
            </a:r>
          </a:p>
          <a:p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avgiva</a:t>
            </a:r>
            <a:r>
              <a:rPr lang="en-US" dirty="0"/>
              <a:t> </a:t>
            </a:r>
            <a:r>
              <a:rPr lang="en-US" dirty="0" err="1"/>
              <a:t>utlåtanden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förslag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frågor</a:t>
            </a:r>
            <a:r>
              <a:rPr lang="en-US" dirty="0"/>
              <a:t>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av</a:t>
            </a:r>
            <a:r>
              <a:rPr lang="en-US" dirty="0"/>
              <a:t> </a:t>
            </a:r>
            <a:r>
              <a:rPr lang="en-US" dirty="0" err="1"/>
              <a:t>sällskapet</a:t>
            </a:r>
            <a:r>
              <a:rPr lang="en-US" dirty="0"/>
              <a:t> </a:t>
            </a:r>
            <a:r>
              <a:rPr lang="en-US" dirty="0" err="1"/>
              <a:t>hänskjutits</a:t>
            </a:r>
            <a:r>
              <a:rPr lang="en-US" dirty="0"/>
              <a:t> till </a:t>
            </a:r>
            <a:r>
              <a:rPr lang="en-US" dirty="0" err="1"/>
              <a:t>utredning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besvarande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65420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FKM </a:t>
            </a:r>
            <a:r>
              <a:rPr lang="en-US" dirty="0" err="1" smtClean="0"/>
              <a:t>Stadgar</a:t>
            </a:r>
            <a:r>
              <a:rPr lang="en-US" dirty="0" smtClean="0"/>
              <a:t>, </a:t>
            </a:r>
            <a:r>
              <a:rPr lang="en-US" dirty="0" err="1" smtClean="0"/>
              <a:t>sektion</a:t>
            </a:r>
            <a:r>
              <a:rPr lang="en-US" dirty="0" smtClean="0"/>
              <a:t> </a:t>
            </a:r>
            <a:r>
              <a:rPr lang="en-US" dirty="0" err="1" smtClean="0"/>
              <a:t>i</a:t>
            </a:r>
            <a:r>
              <a:rPr lang="en-US" dirty="0" smtClean="0"/>
              <a:t> SLS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>
                <a:solidFill>
                  <a:srgbClr val="FF6600"/>
                </a:solidFill>
              </a:rPr>
              <a:t>att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 err="1">
                <a:solidFill>
                  <a:srgbClr val="FF6600"/>
                </a:solidFill>
              </a:rPr>
              <a:t>främja</a:t>
            </a:r>
            <a:r>
              <a:rPr lang="en-US" dirty="0">
                <a:solidFill>
                  <a:srgbClr val="FF6600"/>
                </a:solidFill>
              </a:rPr>
              <a:t> den </a:t>
            </a:r>
            <a:r>
              <a:rPr lang="en-US" dirty="0" err="1">
                <a:solidFill>
                  <a:srgbClr val="FF6600"/>
                </a:solidFill>
              </a:rPr>
              <a:t>vetenskapliga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 err="1">
                <a:solidFill>
                  <a:srgbClr val="FF6600"/>
                </a:solidFill>
              </a:rPr>
              <a:t>utvecklingen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 err="1">
                <a:solidFill>
                  <a:srgbClr val="FF6600"/>
                </a:solidFill>
              </a:rPr>
              <a:t>inom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 err="1">
                <a:solidFill>
                  <a:srgbClr val="FF6600"/>
                </a:solidFill>
              </a:rPr>
              <a:t>medicinsk</a:t>
            </a:r>
            <a:r>
              <a:rPr lang="en-US" dirty="0">
                <a:solidFill>
                  <a:srgbClr val="FF6600"/>
                </a:solidFill>
              </a:rPr>
              <a:t>/</a:t>
            </a:r>
            <a:r>
              <a:rPr lang="en-US" dirty="0" err="1">
                <a:solidFill>
                  <a:srgbClr val="FF6600"/>
                </a:solidFill>
              </a:rPr>
              <a:t>klinisk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 err="1">
                <a:solidFill>
                  <a:srgbClr val="FF6600"/>
                </a:solidFill>
              </a:rPr>
              <a:t>mikrobiologi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 err="1">
                <a:solidFill>
                  <a:srgbClr val="FF6600"/>
                </a:solidFill>
              </a:rPr>
              <a:t>i</a:t>
            </a:r>
            <a:r>
              <a:rPr lang="en-US" dirty="0">
                <a:solidFill>
                  <a:srgbClr val="FF6600"/>
                </a:solidFill>
              </a:rPr>
              <a:t> </a:t>
            </a:r>
            <a:r>
              <a:rPr lang="en-US" dirty="0" err="1">
                <a:solidFill>
                  <a:srgbClr val="FF6600"/>
                </a:solidFill>
              </a:rPr>
              <a:t>Sverige</a:t>
            </a:r>
            <a:r>
              <a:rPr lang="en-US" dirty="0">
                <a:solidFill>
                  <a:srgbClr val="FF6600"/>
                </a:solidFill>
              </a:rPr>
              <a:t> </a:t>
            </a:r>
          </a:p>
          <a:p>
            <a:r>
              <a:rPr lang="en-US" dirty="0" err="1">
                <a:solidFill>
                  <a:srgbClr val="FF0000"/>
                </a:solidFill>
              </a:rPr>
              <a:t>att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anordna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möten</a:t>
            </a:r>
            <a:r>
              <a:rPr lang="en-US" dirty="0">
                <a:solidFill>
                  <a:srgbClr val="FF0000"/>
                </a:solidFill>
              </a:rPr>
              <a:t> med </a:t>
            </a:r>
            <a:r>
              <a:rPr lang="en-US" dirty="0" err="1">
                <a:solidFill>
                  <a:srgbClr val="FF0000"/>
                </a:solidFill>
              </a:rPr>
              <a:t>vetenskapliga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föredrag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och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diskussioner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ombesörja</a:t>
            </a:r>
            <a:r>
              <a:rPr lang="en-US" dirty="0"/>
              <a:t> </a:t>
            </a:r>
            <a:r>
              <a:rPr lang="en-US" dirty="0" err="1"/>
              <a:t>föredrag</a:t>
            </a:r>
            <a:r>
              <a:rPr lang="en-US" dirty="0"/>
              <a:t> vid </a:t>
            </a:r>
            <a:r>
              <a:rPr lang="en-US" dirty="0" err="1"/>
              <a:t>sällskapets</a:t>
            </a:r>
            <a:r>
              <a:rPr lang="en-US" dirty="0"/>
              <a:t> </a:t>
            </a:r>
            <a:r>
              <a:rPr lang="en-US" dirty="0" err="1"/>
              <a:t>sammankomster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överensstämmelse</a:t>
            </a:r>
            <a:r>
              <a:rPr lang="en-US" dirty="0"/>
              <a:t> med den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sällskapet</a:t>
            </a:r>
            <a:r>
              <a:rPr lang="en-US" dirty="0"/>
              <a:t> </a:t>
            </a:r>
            <a:r>
              <a:rPr lang="en-US" dirty="0" err="1"/>
              <a:t>gällande</a:t>
            </a:r>
            <a:r>
              <a:rPr lang="en-US" dirty="0"/>
              <a:t> </a:t>
            </a:r>
            <a:r>
              <a:rPr lang="en-US" dirty="0" err="1"/>
              <a:t>arbetsordningen</a:t>
            </a:r>
            <a:r>
              <a:rPr lang="en-US" dirty="0"/>
              <a:t> </a:t>
            </a:r>
          </a:p>
          <a:p>
            <a:r>
              <a:rPr lang="en-US" dirty="0" err="1">
                <a:solidFill>
                  <a:srgbClr val="FF0000"/>
                </a:solidFill>
              </a:rPr>
              <a:t>att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avgiva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utlåtanden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och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förslag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frågor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som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av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sällskapet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hänskjutits</a:t>
            </a:r>
            <a:r>
              <a:rPr lang="en-US" dirty="0">
                <a:solidFill>
                  <a:srgbClr val="FF0000"/>
                </a:solidFill>
              </a:rPr>
              <a:t> till </a:t>
            </a:r>
            <a:r>
              <a:rPr lang="en-US" dirty="0" err="1">
                <a:solidFill>
                  <a:srgbClr val="FF0000"/>
                </a:solidFill>
              </a:rPr>
              <a:t>utredning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och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besvarande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4720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FKM </a:t>
            </a:r>
            <a:r>
              <a:rPr lang="en-US" dirty="0" err="1" smtClean="0"/>
              <a:t>Stadgar</a:t>
            </a:r>
            <a:r>
              <a:rPr lang="en-US" dirty="0" smtClean="0"/>
              <a:t>, </a:t>
            </a:r>
            <a:r>
              <a:rPr lang="en-US" dirty="0" err="1" smtClean="0"/>
              <a:t>specialitetsförening</a:t>
            </a:r>
            <a:r>
              <a:rPr lang="en-US" dirty="0" smtClean="0"/>
              <a:t> </a:t>
            </a:r>
            <a:r>
              <a:rPr lang="en-US" dirty="0" err="1" smtClean="0"/>
              <a:t>Sveriges</a:t>
            </a:r>
            <a:r>
              <a:rPr lang="en-US" dirty="0" smtClean="0"/>
              <a:t> </a:t>
            </a:r>
            <a:r>
              <a:rPr lang="en-US" dirty="0" err="1" smtClean="0"/>
              <a:t>Läkarförbund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4186"/>
            <a:ext cx="8229600" cy="4311977"/>
          </a:xfrm>
        </p:spPr>
        <p:txBody>
          <a:bodyPr/>
          <a:lstStyle/>
          <a:p>
            <a:r>
              <a:rPr lang="en-US" dirty="0" err="1"/>
              <a:t>att</a:t>
            </a:r>
            <a:r>
              <a:rPr lang="en-US" dirty="0"/>
              <a:t> bland </a:t>
            </a:r>
            <a:r>
              <a:rPr lang="en-US" dirty="0" err="1"/>
              <a:t>sina</a:t>
            </a:r>
            <a:r>
              <a:rPr lang="en-US" dirty="0"/>
              <a:t> </a:t>
            </a:r>
            <a:r>
              <a:rPr lang="en-US" dirty="0" err="1"/>
              <a:t>medlemmar</a:t>
            </a:r>
            <a:r>
              <a:rPr lang="en-US" dirty="0"/>
              <a:t> </a:t>
            </a:r>
            <a:r>
              <a:rPr lang="en-US" dirty="0" err="1"/>
              <a:t>upprätthålla</a:t>
            </a:r>
            <a:r>
              <a:rPr lang="en-US" dirty="0"/>
              <a:t> en god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värdig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</a:p>
          <a:p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befordra</a:t>
            </a:r>
            <a:r>
              <a:rPr lang="en-US" dirty="0"/>
              <a:t> </a:t>
            </a:r>
            <a:r>
              <a:rPr lang="en-US" dirty="0" err="1"/>
              <a:t>hälso</a:t>
            </a:r>
            <a:r>
              <a:rPr lang="en-US" dirty="0"/>
              <a:t>-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sjukvårdens</a:t>
            </a:r>
            <a:r>
              <a:rPr lang="en-US" dirty="0"/>
              <a:t> </a:t>
            </a:r>
            <a:r>
              <a:rPr lang="en-US" dirty="0" err="1"/>
              <a:t>ändamålsenliga</a:t>
            </a:r>
            <a:r>
              <a:rPr lang="en-US" dirty="0"/>
              <a:t> </a:t>
            </a:r>
            <a:r>
              <a:rPr lang="en-US" dirty="0" err="1"/>
              <a:t>utveckling</a:t>
            </a:r>
            <a:r>
              <a:rPr lang="en-US" dirty="0"/>
              <a:t> </a:t>
            </a:r>
            <a:r>
              <a:rPr lang="en-US" dirty="0" err="1"/>
              <a:t>inom</a:t>
            </a:r>
            <a:r>
              <a:rPr lang="en-US" dirty="0"/>
              <a:t> </a:t>
            </a:r>
            <a:r>
              <a:rPr lang="en-US" dirty="0" err="1" smtClean="0"/>
              <a:t>klinisk</a:t>
            </a:r>
            <a:r>
              <a:rPr lang="en-US" dirty="0" smtClean="0"/>
              <a:t> </a:t>
            </a:r>
            <a:r>
              <a:rPr lang="en-US" dirty="0" err="1"/>
              <a:t>mikrobiologi</a:t>
            </a:r>
            <a:r>
              <a:rPr lang="en-US" dirty="0"/>
              <a:t> </a:t>
            </a:r>
          </a:p>
          <a:p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tillvarataga</a:t>
            </a:r>
            <a:r>
              <a:rPr lang="en-US" dirty="0"/>
              <a:t> </a:t>
            </a:r>
            <a:r>
              <a:rPr lang="en-US" dirty="0" err="1"/>
              <a:t>medlemmarnas</a:t>
            </a:r>
            <a:r>
              <a:rPr lang="en-US" dirty="0"/>
              <a:t> </a:t>
            </a:r>
            <a:r>
              <a:rPr lang="en-US" dirty="0" err="1"/>
              <a:t>yrkesmässiga</a:t>
            </a:r>
            <a:r>
              <a:rPr lang="en-US" dirty="0"/>
              <a:t>, </a:t>
            </a:r>
            <a:r>
              <a:rPr lang="en-US" dirty="0" err="1"/>
              <a:t>sociala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ekonomiska</a:t>
            </a:r>
            <a:r>
              <a:rPr lang="en-US" dirty="0"/>
              <a:t> </a:t>
            </a:r>
            <a:r>
              <a:rPr lang="en-US" dirty="0" err="1"/>
              <a:t>intressen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822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FKM </a:t>
            </a:r>
            <a:r>
              <a:rPr lang="en-US" dirty="0" err="1" smtClean="0"/>
              <a:t>Stadgar</a:t>
            </a:r>
            <a:r>
              <a:rPr lang="en-US" dirty="0" smtClean="0"/>
              <a:t>, </a:t>
            </a:r>
            <a:r>
              <a:rPr lang="en-US" dirty="0" err="1" smtClean="0"/>
              <a:t>specialitetsförening</a:t>
            </a:r>
            <a:r>
              <a:rPr lang="en-US" dirty="0" smtClean="0"/>
              <a:t> </a:t>
            </a:r>
            <a:r>
              <a:rPr lang="en-US" dirty="0" err="1" smtClean="0"/>
              <a:t>Sveriges</a:t>
            </a:r>
            <a:r>
              <a:rPr lang="en-US" dirty="0" smtClean="0"/>
              <a:t> </a:t>
            </a:r>
            <a:r>
              <a:rPr lang="en-US" dirty="0" err="1" smtClean="0"/>
              <a:t>Läkarförbund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4186"/>
            <a:ext cx="8229600" cy="4311977"/>
          </a:xfrm>
        </p:spPr>
        <p:txBody>
          <a:bodyPr/>
          <a:lstStyle/>
          <a:p>
            <a:r>
              <a:rPr lang="en-US" dirty="0" err="1"/>
              <a:t>att</a:t>
            </a:r>
            <a:r>
              <a:rPr lang="en-US" dirty="0"/>
              <a:t> bland </a:t>
            </a:r>
            <a:r>
              <a:rPr lang="en-US" dirty="0" err="1"/>
              <a:t>sina</a:t>
            </a:r>
            <a:r>
              <a:rPr lang="en-US" dirty="0"/>
              <a:t> </a:t>
            </a:r>
            <a:r>
              <a:rPr lang="en-US" dirty="0" err="1"/>
              <a:t>medlemmar</a:t>
            </a:r>
            <a:r>
              <a:rPr lang="en-US" dirty="0"/>
              <a:t> </a:t>
            </a:r>
            <a:r>
              <a:rPr lang="en-US" dirty="0" err="1"/>
              <a:t>upprätthålla</a:t>
            </a:r>
            <a:r>
              <a:rPr lang="en-US" dirty="0"/>
              <a:t> en god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värdig</a:t>
            </a:r>
            <a:r>
              <a:rPr lang="en-US" dirty="0"/>
              <a:t> </a:t>
            </a:r>
            <a:r>
              <a:rPr lang="en-US" dirty="0" err="1"/>
              <a:t>anda</a:t>
            </a:r>
            <a:r>
              <a:rPr lang="en-US" dirty="0"/>
              <a:t> </a:t>
            </a:r>
          </a:p>
          <a:p>
            <a:r>
              <a:rPr lang="en-US" dirty="0" err="1">
                <a:solidFill>
                  <a:srgbClr val="FF0000"/>
                </a:solidFill>
              </a:rPr>
              <a:t>att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befordra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hälso</a:t>
            </a:r>
            <a:r>
              <a:rPr lang="en-US" dirty="0">
                <a:solidFill>
                  <a:srgbClr val="FF0000"/>
                </a:solidFill>
              </a:rPr>
              <a:t>- </a:t>
            </a:r>
            <a:r>
              <a:rPr lang="en-US" dirty="0" err="1">
                <a:solidFill>
                  <a:srgbClr val="FF0000"/>
                </a:solidFill>
              </a:rPr>
              <a:t>och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sjukvårdens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ändamålsenliga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utveckling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inom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FF0000"/>
                </a:solidFill>
              </a:rPr>
              <a:t>klinisk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mikrobiologi</a:t>
            </a:r>
            <a:r>
              <a:rPr lang="en-US" dirty="0">
                <a:solidFill>
                  <a:srgbClr val="FF0000"/>
                </a:solidFill>
              </a:rPr>
              <a:t> </a:t>
            </a:r>
          </a:p>
          <a:p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tillvarataga</a:t>
            </a:r>
            <a:r>
              <a:rPr lang="en-US" dirty="0"/>
              <a:t> </a:t>
            </a:r>
            <a:r>
              <a:rPr lang="en-US" dirty="0" err="1"/>
              <a:t>medlemmarnas</a:t>
            </a:r>
            <a:r>
              <a:rPr lang="en-US" dirty="0"/>
              <a:t> </a:t>
            </a:r>
            <a:r>
              <a:rPr lang="en-US" dirty="0" err="1"/>
              <a:t>yrkesmässiga</a:t>
            </a:r>
            <a:r>
              <a:rPr lang="en-US" dirty="0"/>
              <a:t>, </a:t>
            </a:r>
            <a:r>
              <a:rPr lang="en-US" dirty="0" err="1"/>
              <a:t>sociala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ekonomiska</a:t>
            </a:r>
            <a:r>
              <a:rPr lang="en-US" dirty="0"/>
              <a:t> </a:t>
            </a:r>
            <a:r>
              <a:rPr lang="en-US" dirty="0" err="1"/>
              <a:t>intressen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72458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Årligen</a:t>
            </a:r>
            <a:r>
              <a:rPr lang="en-US" dirty="0" smtClean="0"/>
              <a:t> </a:t>
            </a:r>
            <a:r>
              <a:rPr lang="en-US" dirty="0" err="1"/>
              <a:t>å</a:t>
            </a:r>
            <a:r>
              <a:rPr lang="en-US" dirty="0" err="1" smtClean="0"/>
              <a:t>terkommande</a:t>
            </a:r>
            <a:r>
              <a:rPr lang="en-US" dirty="0" smtClean="0"/>
              <a:t> </a:t>
            </a:r>
            <a:r>
              <a:rPr lang="en-US" dirty="0" err="1" smtClean="0"/>
              <a:t>arbete</a:t>
            </a:r>
            <a:r>
              <a:rPr lang="en-US" dirty="0" smtClean="0"/>
              <a:t> </a:t>
            </a:r>
            <a:r>
              <a:rPr lang="en-US" dirty="0" err="1" smtClean="0"/>
              <a:t>för</a:t>
            </a:r>
            <a:r>
              <a:rPr lang="en-US" dirty="0" smtClean="0"/>
              <a:t> FKMs </a:t>
            </a:r>
            <a:r>
              <a:rPr lang="en-US" dirty="0" err="1" smtClean="0"/>
              <a:t>styrelse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5007603"/>
          </a:xfrm>
        </p:spPr>
        <p:txBody>
          <a:bodyPr>
            <a:normAutofit fontScale="62500" lnSpcReduction="20000"/>
          </a:bodyPr>
          <a:lstStyle/>
          <a:p>
            <a:r>
              <a:rPr lang="en-US" dirty="0" err="1"/>
              <a:t>Medlemsmöten</a:t>
            </a:r>
            <a:endParaRPr lang="en-US" dirty="0"/>
          </a:p>
          <a:p>
            <a:pPr lvl="1"/>
            <a:r>
              <a:rPr lang="en-US" dirty="0" err="1"/>
              <a:t>Årsmöte</a:t>
            </a:r>
            <a:endParaRPr lang="en-US" dirty="0"/>
          </a:p>
          <a:p>
            <a:pPr lvl="1"/>
            <a:r>
              <a:rPr lang="en-US" dirty="0" err="1"/>
              <a:t>CHoP-möte</a:t>
            </a:r>
            <a:endParaRPr lang="en-US" dirty="0"/>
          </a:p>
          <a:p>
            <a:pPr lvl="1"/>
            <a:r>
              <a:rPr lang="en-US" dirty="0" err="1"/>
              <a:t>medlemsmöte</a:t>
            </a:r>
            <a:endParaRPr lang="en-US" dirty="0"/>
          </a:p>
          <a:p>
            <a:r>
              <a:rPr lang="en-US" dirty="0" err="1"/>
              <a:t>Arrangera</a:t>
            </a:r>
            <a:r>
              <a:rPr lang="en-US" dirty="0"/>
              <a:t> </a:t>
            </a:r>
            <a:r>
              <a:rPr lang="en-US" dirty="0" err="1"/>
              <a:t>vårmöte</a:t>
            </a:r>
            <a:r>
              <a:rPr lang="en-US" dirty="0"/>
              <a:t> </a:t>
            </a:r>
          </a:p>
          <a:p>
            <a:pPr lvl="1"/>
            <a:r>
              <a:rPr lang="en-US" dirty="0" err="1" smtClean="0"/>
              <a:t>Vetenskapligt</a:t>
            </a:r>
            <a:r>
              <a:rPr lang="en-US" dirty="0" smtClean="0"/>
              <a:t> program</a:t>
            </a:r>
            <a:endParaRPr lang="en-US" dirty="0"/>
          </a:p>
          <a:p>
            <a:pPr lvl="1"/>
            <a:r>
              <a:rPr lang="en-US" dirty="0" err="1"/>
              <a:t>Tidigare</a:t>
            </a:r>
            <a:r>
              <a:rPr lang="en-US" dirty="0"/>
              <a:t> </a:t>
            </a:r>
            <a:r>
              <a:rPr lang="en-US" dirty="0" err="1"/>
              <a:t>även</a:t>
            </a:r>
            <a:r>
              <a:rPr lang="en-US" dirty="0"/>
              <a:t> </a:t>
            </a:r>
            <a:r>
              <a:rPr lang="en-US" dirty="0" err="1"/>
              <a:t>Riksstämman</a:t>
            </a:r>
            <a:endParaRPr lang="en-US" dirty="0"/>
          </a:p>
          <a:p>
            <a:pPr lvl="1"/>
            <a:r>
              <a:rPr lang="en-US" dirty="0" err="1"/>
              <a:t>Möjlighet</a:t>
            </a:r>
            <a:r>
              <a:rPr lang="en-US" dirty="0"/>
              <a:t> vid </a:t>
            </a:r>
            <a:r>
              <a:rPr lang="en-US" dirty="0" err="1"/>
              <a:t>andra</a:t>
            </a:r>
            <a:r>
              <a:rPr lang="en-US" dirty="0"/>
              <a:t> </a:t>
            </a:r>
            <a:r>
              <a:rPr lang="en-US" dirty="0" err="1"/>
              <a:t>möten</a:t>
            </a:r>
            <a:r>
              <a:rPr lang="en-US" dirty="0"/>
              <a:t>, ex. </a:t>
            </a:r>
            <a:r>
              <a:rPr lang="en-US" dirty="0" smtClean="0"/>
              <a:t>NSCMID </a:t>
            </a:r>
          </a:p>
          <a:p>
            <a:r>
              <a:rPr lang="en-US" dirty="0" err="1" smtClean="0"/>
              <a:t>Utse</a:t>
            </a:r>
            <a:r>
              <a:rPr lang="en-US" dirty="0" smtClean="0"/>
              <a:t> </a:t>
            </a:r>
            <a:r>
              <a:rPr lang="en-US" dirty="0" err="1" smtClean="0"/>
              <a:t>representanter</a:t>
            </a:r>
            <a:endParaRPr lang="en-US" dirty="0" smtClean="0"/>
          </a:p>
          <a:p>
            <a:r>
              <a:rPr lang="en-US" dirty="0" err="1" smtClean="0"/>
              <a:t>Remissinstans</a:t>
            </a:r>
            <a:endParaRPr lang="en-US" dirty="0" smtClean="0"/>
          </a:p>
          <a:p>
            <a:r>
              <a:rPr lang="en-US" dirty="0" smtClean="0"/>
              <a:t>Representation vid SLS </a:t>
            </a:r>
            <a:r>
              <a:rPr lang="en-US" dirty="0" err="1" smtClean="0"/>
              <a:t>och</a:t>
            </a:r>
            <a:r>
              <a:rPr lang="en-US" dirty="0" smtClean="0"/>
              <a:t> </a:t>
            </a:r>
            <a:r>
              <a:rPr lang="en-US" dirty="0" err="1" smtClean="0"/>
              <a:t>Läkarförbundets</a:t>
            </a:r>
            <a:r>
              <a:rPr lang="en-US" dirty="0" smtClean="0"/>
              <a:t> </a:t>
            </a:r>
            <a:r>
              <a:rPr lang="en-US" dirty="0" err="1" smtClean="0"/>
              <a:t>möten</a:t>
            </a:r>
            <a:r>
              <a:rPr lang="en-US" dirty="0" smtClean="0"/>
              <a:t>.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 err="1" smtClean="0"/>
              <a:t>Resestipendier</a:t>
            </a:r>
            <a:endParaRPr lang="en-US" sz="3200" dirty="0" smtClean="0"/>
          </a:p>
          <a:p>
            <a:r>
              <a:rPr lang="en-US" dirty="0" err="1"/>
              <a:t>Stiftelsen</a:t>
            </a:r>
            <a:r>
              <a:rPr lang="en-US" dirty="0"/>
              <a:t> </a:t>
            </a:r>
            <a:r>
              <a:rPr lang="en-US" dirty="0" err="1"/>
              <a:t>för</a:t>
            </a:r>
            <a:r>
              <a:rPr lang="en-US" dirty="0"/>
              <a:t> </a:t>
            </a:r>
            <a:r>
              <a:rPr lang="en-US" dirty="0" err="1"/>
              <a:t>forskning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utveckling</a:t>
            </a:r>
            <a:r>
              <a:rPr lang="en-US" dirty="0"/>
              <a:t> </a:t>
            </a:r>
            <a:r>
              <a:rPr lang="en-US" dirty="0" err="1"/>
              <a:t>inom</a:t>
            </a:r>
            <a:r>
              <a:rPr lang="en-US" dirty="0"/>
              <a:t> </a:t>
            </a:r>
            <a:r>
              <a:rPr lang="en-US" dirty="0" err="1"/>
              <a:t>medicinsk</a:t>
            </a:r>
            <a:r>
              <a:rPr lang="en-US" dirty="0"/>
              <a:t> </a:t>
            </a:r>
            <a:r>
              <a:rPr lang="en-US" dirty="0" err="1" smtClean="0"/>
              <a:t>mikrobiologi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September </a:t>
            </a:r>
            <a:r>
              <a:rPr lang="en-US" dirty="0" err="1" smtClean="0"/>
              <a:t>årligen</a:t>
            </a:r>
            <a:r>
              <a:rPr lang="en-US" dirty="0" smtClean="0"/>
              <a:t> </a:t>
            </a:r>
            <a:r>
              <a:rPr lang="en-US" dirty="0" err="1" smtClean="0"/>
              <a:t>innan</a:t>
            </a:r>
            <a:r>
              <a:rPr lang="en-US" dirty="0" smtClean="0"/>
              <a:t> </a:t>
            </a:r>
          </a:p>
          <a:p>
            <a:r>
              <a:rPr lang="en-US" dirty="0" err="1" smtClean="0"/>
              <a:t>Utbildningsfrågor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Utbildningsutskottet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539538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259</TotalTime>
  <Words>481</Words>
  <Application>Microsoft Macintosh PowerPoint</Application>
  <PresentationFormat>On-screen Show (4:3)</PresentationFormat>
  <Paragraphs>92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Chefs- och Professorsmöte 2014-11-13</vt:lpstr>
      <vt:lpstr>Styrelsen  2014</vt:lpstr>
      <vt:lpstr>Föreningen för klinisk mikrobiologi Kort föreningshistorik; </vt:lpstr>
      <vt:lpstr>PowerPoint Presentation</vt:lpstr>
      <vt:lpstr>FKM Stadgar, sektion i SLS</vt:lpstr>
      <vt:lpstr>FKM Stadgar, sektion i SLS</vt:lpstr>
      <vt:lpstr>FKM Stadgar, specialitetsförening Sveriges Läkarförbund</vt:lpstr>
      <vt:lpstr>FKM Stadgar, specialitetsförening Sveriges Läkarförbund</vt:lpstr>
      <vt:lpstr>Årligen återkommande arbete för FKMs styrelse </vt:lpstr>
      <vt:lpstr>Övrigt styrelsearbete senaste året</vt:lpstr>
      <vt:lpstr>Samarbeten</vt:lpstr>
    </vt:vector>
  </TitlesOfParts>
  <Company>Lunds Universitet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 K Söbirk</dc:creator>
  <cp:lastModifiedBy>Sara K Söbirk</cp:lastModifiedBy>
  <cp:revision>16</cp:revision>
  <dcterms:created xsi:type="dcterms:W3CDTF">2014-11-11T15:51:47Z</dcterms:created>
  <dcterms:modified xsi:type="dcterms:W3CDTF">2014-11-12T13:52:12Z</dcterms:modified>
</cp:coreProperties>
</file>