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5"/>
  </p:notesMasterIdLst>
  <p:handoutMasterIdLst>
    <p:handoutMasterId r:id="rId6"/>
  </p:handoutMasterIdLst>
  <p:sldIdLst>
    <p:sldId id="262" r:id="rId3"/>
    <p:sldId id="263" r:id="rId4"/>
  </p:sldIdLst>
  <p:sldSz cx="9144000" cy="6858000" type="screen4x3"/>
  <p:notesSz cx="7099300" cy="10234613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020">
          <p15:clr>
            <a:srgbClr val="A4A3A4"/>
          </p15:clr>
        </p15:guide>
        <p15:guide id="2" orient="horz" pos="801" userDrawn="1">
          <p15:clr>
            <a:srgbClr val="A4A3A4"/>
          </p15:clr>
        </p15:guide>
        <p15:guide id="4" pos="4468">
          <p15:clr>
            <a:srgbClr val="A4A3A4"/>
          </p15:clr>
        </p15:guide>
        <p15:guide id="5" pos="451" userDrawn="1">
          <p15:clr>
            <a:srgbClr val="A4A3A4"/>
          </p15:clr>
        </p15:guide>
        <p15:guide id="6" pos="5326" userDrawn="1">
          <p15:clr>
            <a:srgbClr val="A4A3A4"/>
          </p15:clr>
        </p15:guide>
        <p15:guide id="7" orient="horz" pos="339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82722" autoAdjust="0"/>
  </p:normalViewPr>
  <p:slideViewPr>
    <p:cSldViewPr showGuides="1">
      <p:cViewPr>
        <p:scale>
          <a:sx n="170" d="100"/>
          <a:sy n="170" d="100"/>
        </p:scale>
        <p:origin x="-80" y="64"/>
      </p:cViewPr>
      <p:guideLst>
        <p:guide orient="horz" pos="4020"/>
        <p:guide orient="horz" pos="801"/>
        <p:guide orient="horz" pos="3398"/>
        <p:guide pos="4468"/>
        <p:guide pos="451"/>
        <p:guide pos="532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67" d="100"/>
          <a:sy n="67" d="100"/>
        </p:scale>
        <p:origin x="-3264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41AE9EB3-8931-49C7-BE2C-A6174C33ACB4}" type="datetimeFigureOut">
              <a:rPr lang="sv-SE" smtClean="0"/>
              <a:t>2014-11-11</a:t>
            </a:fld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37EE2D9D-F385-4CF0-A100-034B5F23D54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839991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33324598-625F-4279-8712-6568122A40DD}" type="datetimeFigureOut">
              <a:rPr lang="sv-SE" smtClean="0"/>
              <a:t>2014-11-11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8B5362E9-56F8-4489-B0BC-0270E33C950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53570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g"/><Relationship Id="rId3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image" Target="../media/image7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Relationship Id="rId3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g"/><Relationship Id="rId3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g"/><Relationship Id="rId3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3" y="325084"/>
            <a:ext cx="2992726" cy="10100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4893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713372" y="1568221"/>
            <a:ext cx="7746416" cy="3805467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524A8-C91B-4A8A-B76D-F187E92DF0C2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505885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/Kapitelsi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706347" y="1999204"/>
            <a:ext cx="7772400" cy="1470025"/>
          </a:xfrm>
        </p:spPr>
        <p:txBody>
          <a:bodyPr anchor="b"/>
          <a:lstStyle>
            <a:lvl1pPr>
              <a:defRPr sz="3400">
                <a:solidFill>
                  <a:schemeClr val="tx1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706347" y="3614112"/>
            <a:ext cx="6400800" cy="838944"/>
          </a:xfrm>
        </p:spPr>
        <p:txBody>
          <a:bodyPr/>
          <a:lstStyle>
            <a:lvl1pPr marL="0" indent="0" algn="l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712140" y="4755966"/>
            <a:ext cx="6380810" cy="308580"/>
          </a:xfrm>
        </p:spPr>
        <p:txBody>
          <a:bodyPr anchor="b"/>
          <a:lstStyle>
            <a:lvl1pPr marL="0" indent="0">
              <a:buFontTx/>
              <a:buNone/>
              <a:defRPr sz="1500"/>
            </a:lvl1pPr>
            <a:lvl2pPr marL="180000" indent="0">
              <a:buFontTx/>
              <a:buNone/>
              <a:defRPr/>
            </a:lvl2pPr>
            <a:lvl3pPr marL="360000" indent="0">
              <a:buFontTx/>
              <a:buNone/>
              <a:defRPr/>
            </a:lvl3pPr>
            <a:lvl4pPr marL="540000" indent="0">
              <a:buFontTx/>
              <a:buNone/>
              <a:defRPr/>
            </a:lvl4pPr>
            <a:lvl5pPr marL="720000" indent="0">
              <a:buFontTx/>
              <a:buNone/>
              <a:defRPr/>
            </a:lvl5pPr>
          </a:lstStyle>
          <a:p>
            <a:pPr lvl="0"/>
            <a:r>
              <a:rPr lang="sv-SE" dirty="0" smtClean="0"/>
              <a:t>Namn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12140" y="5033724"/>
            <a:ext cx="1627612" cy="241734"/>
          </a:xfrm>
        </p:spPr>
        <p:txBody>
          <a:bodyPr anchor="t"/>
          <a:lstStyle>
            <a:lvl1pPr>
              <a:defRPr sz="1500"/>
            </a:lvl1pPr>
          </a:lstStyle>
          <a:p>
            <a:fld id="{DDFA7D65-8468-4D20-B3F3-9513536D082D}" type="datetime1">
              <a:rPr lang="sv-SE" smtClean="0"/>
              <a:t>2014-11-11</a:t>
            </a:fld>
            <a:endParaRPr lang="sv-SE" dirty="0"/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631" y="5951355"/>
            <a:ext cx="1638303" cy="55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800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538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3" y="325084"/>
            <a:ext cx="2991618" cy="10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422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3" y="325084"/>
            <a:ext cx="2991618" cy="10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89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3" y="325084"/>
            <a:ext cx="2991618" cy="10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29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3" y="325084"/>
            <a:ext cx="2991618" cy="10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342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3" y="325084"/>
            <a:ext cx="2991618" cy="10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503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9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3" y="325084"/>
            <a:ext cx="2991618" cy="10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38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innehåll och kvadratisk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713372" y="1568221"/>
            <a:ext cx="4866740" cy="3805467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5905666" y="1617171"/>
            <a:ext cx="2523585" cy="2527578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2" name="Platshållare för bildnumm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0" name="Platshållare för datum 9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D9F043D-3871-4848-83D7-9B025BB4ADA3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11" name="Platshållare för sidfot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0718699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innehåll, bild och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713372" y="1568221"/>
            <a:ext cx="4290676" cy="3805467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5178176" y="1617171"/>
            <a:ext cx="3251076" cy="2527578"/>
          </a:xfrm>
        </p:spPr>
        <p:txBody>
          <a:bodyPr/>
          <a:lstStyle/>
          <a:p>
            <a:r>
              <a:rPr lang="sv-SE" smtClean="0"/>
              <a:t>Klicka på ikonen för att lägga till en bild</a:t>
            </a:r>
            <a:endParaRPr lang="sv-SE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 hasCustomPrompt="1"/>
          </p:nvPr>
        </p:nvSpPr>
        <p:spPr>
          <a:xfrm>
            <a:off x="5178886" y="4179992"/>
            <a:ext cx="3250800" cy="11933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  <a:lvl2pPr marL="180000" indent="0">
              <a:buFontTx/>
              <a:buNone/>
              <a:defRPr/>
            </a:lvl2pPr>
            <a:lvl3pPr marL="360000" indent="0">
              <a:buFontTx/>
              <a:buNone/>
              <a:defRPr/>
            </a:lvl3pPr>
            <a:lvl4pPr marL="540000" indent="0">
              <a:buFontTx/>
              <a:buNone/>
              <a:defRPr/>
            </a:lvl4pPr>
            <a:lvl5pPr marL="720000" indent="0">
              <a:buFontTx/>
              <a:buNone/>
              <a:defRPr/>
            </a:lvl5pPr>
          </a:lstStyle>
          <a:p>
            <a:pPr lvl="0"/>
            <a:r>
              <a:rPr lang="sv-SE" dirty="0" smtClean="0"/>
              <a:t>Bildtext</a:t>
            </a:r>
          </a:p>
        </p:txBody>
      </p:sp>
      <p:sp>
        <p:nvSpPr>
          <p:cNvPr id="14" name="Platshållare för bildnummer 1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2" name="Platshållare för datum 11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7007481-9688-4AD8-A1E8-FFC6B58A09AB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13" name="Platshållare för sidfot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8983190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tre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17" name="Platshållare för text 16"/>
          <p:cNvSpPr>
            <a:spLocks noGrp="1"/>
          </p:cNvSpPr>
          <p:nvPr>
            <p:ph type="body" sz="quarter" idx="16"/>
          </p:nvPr>
        </p:nvSpPr>
        <p:spPr>
          <a:xfrm>
            <a:off x="705688" y="1844675"/>
            <a:ext cx="6376987" cy="360189"/>
          </a:xfrm>
        </p:spPr>
        <p:txBody>
          <a:bodyPr/>
          <a:lstStyle>
            <a:lvl1pPr marL="0" indent="0">
              <a:buFontTx/>
              <a:buNone/>
              <a:defRPr sz="1200" b="1"/>
            </a:lvl1pPr>
            <a:lvl2pPr marL="180000" indent="0">
              <a:buFontTx/>
              <a:buNone/>
              <a:defRPr/>
            </a:lvl2pPr>
            <a:lvl3pPr marL="360000" indent="0">
              <a:buFontTx/>
              <a:buNone/>
              <a:defRPr/>
            </a:lvl3pPr>
            <a:lvl4pPr marL="540000" indent="0">
              <a:buFontTx/>
              <a:buNone/>
              <a:defRPr/>
            </a:lvl4pPr>
            <a:lvl5pPr marL="720000" indent="0">
              <a:buFontTx/>
              <a:buNone/>
              <a:defRPr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1" name="Platshållare för diagram 10"/>
          <p:cNvSpPr>
            <a:spLocks noGrp="1"/>
          </p:cNvSpPr>
          <p:nvPr>
            <p:ph type="chart" sz="quarter" idx="13"/>
          </p:nvPr>
        </p:nvSpPr>
        <p:spPr>
          <a:xfrm>
            <a:off x="705689" y="2276475"/>
            <a:ext cx="2343150" cy="2447925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13" name="Platshållare för diagram 12"/>
          <p:cNvSpPr>
            <a:spLocks noGrp="1"/>
          </p:cNvSpPr>
          <p:nvPr>
            <p:ph type="chart" sz="quarter" idx="14"/>
          </p:nvPr>
        </p:nvSpPr>
        <p:spPr>
          <a:xfrm>
            <a:off x="3396997" y="2276872"/>
            <a:ext cx="2343150" cy="2447925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15" name="Platshållare för diagram 14"/>
          <p:cNvSpPr>
            <a:spLocks noGrp="1"/>
          </p:cNvSpPr>
          <p:nvPr>
            <p:ph type="chart" sz="quarter" idx="15"/>
          </p:nvPr>
        </p:nvSpPr>
        <p:spPr>
          <a:xfrm>
            <a:off x="6088304" y="2276872"/>
            <a:ext cx="2371483" cy="2447925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20" name="Platshållare för bildnummer 1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8" name="Platshållare för datum 17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952EEBFA-0A08-4C39-9908-3BC863AAB3DC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19" name="Platshållare för sidfot 1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164134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två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17" name="Platshållare för text 16"/>
          <p:cNvSpPr>
            <a:spLocks noGrp="1"/>
          </p:cNvSpPr>
          <p:nvPr>
            <p:ph type="body" sz="quarter" idx="16"/>
          </p:nvPr>
        </p:nvSpPr>
        <p:spPr>
          <a:xfrm>
            <a:off x="705688" y="1361316"/>
            <a:ext cx="6376987" cy="360189"/>
          </a:xfrm>
        </p:spPr>
        <p:txBody>
          <a:bodyPr/>
          <a:lstStyle>
            <a:lvl1pPr marL="0" indent="0">
              <a:buFontTx/>
              <a:buNone/>
              <a:defRPr sz="1100" b="1"/>
            </a:lvl1pPr>
            <a:lvl2pPr marL="180000" indent="0">
              <a:buFontTx/>
              <a:buNone/>
              <a:defRPr/>
            </a:lvl2pPr>
            <a:lvl3pPr marL="360000" indent="0">
              <a:buFontTx/>
              <a:buNone/>
              <a:defRPr/>
            </a:lvl3pPr>
            <a:lvl4pPr marL="540000" indent="0">
              <a:buFontTx/>
              <a:buNone/>
              <a:defRPr/>
            </a:lvl4pPr>
            <a:lvl5pPr marL="720000" indent="0">
              <a:buFontTx/>
              <a:buNone/>
              <a:defRPr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1" name="Platshållare för diagram 10"/>
          <p:cNvSpPr>
            <a:spLocks noGrp="1"/>
          </p:cNvSpPr>
          <p:nvPr>
            <p:ph type="chart" sz="quarter" idx="13"/>
          </p:nvPr>
        </p:nvSpPr>
        <p:spPr>
          <a:xfrm>
            <a:off x="713372" y="1726058"/>
            <a:ext cx="2994532" cy="3647630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13" name="Platshållare för diagram 12"/>
          <p:cNvSpPr>
            <a:spLocks noGrp="1"/>
          </p:cNvSpPr>
          <p:nvPr>
            <p:ph type="chart" sz="quarter" idx="14"/>
          </p:nvPr>
        </p:nvSpPr>
        <p:spPr>
          <a:xfrm>
            <a:off x="3933364" y="1726058"/>
            <a:ext cx="2994532" cy="3647630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CB3FF9F4-8503-48CC-8195-2BF76CD977F3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6508814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innehåll och två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12" name="Platshållare för innehåll 11"/>
          <p:cNvSpPr>
            <a:spLocks noGrp="1"/>
          </p:cNvSpPr>
          <p:nvPr>
            <p:ph sz="quarter" idx="19"/>
          </p:nvPr>
        </p:nvSpPr>
        <p:spPr>
          <a:xfrm>
            <a:off x="713372" y="1568221"/>
            <a:ext cx="4866740" cy="3805467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1" name="Platshållare för diagram 10"/>
          <p:cNvSpPr>
            <a:spLocks noGrp="1"/>
          </p:cNvSpPr>
          <p:nvPr>
            <p:ph type="chart" sz="quarter" idx="13"/>
          </p:nvPr>
        </p:nvSpPr>
        <p:spPr>
          <a:xfrm>
            <a:off x="6948264" y="1402592"/>
            <a:ext cx="1511524" cy="1440160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7"/>
          </p:nvPr>
        </p:nvSpPr>
        <p:spPr>
          <a:xfrm>
            <a:off x="7103710" y="2852936"/>
            <a:ext cx="1356078" cy="504056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  <a:lvl2pPr marL="18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2pPr>
            <a:lvl3pPr marL="36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3pPr>
            <a:lvl4pPr marL="54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4pPr>
            <a:lvl5pPr marL="72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3" name="Platshållare för diagram 12"/>
          <p:cNvSpPr>
            <a:spLocks noGrp="1"/>
          </p:cNvSpPr>
          <p:nvPr>
            <p:ph type="chart" sz="quarter" idx="14"/>
          </p:nvPr>
        </p:nvSpPr>
        <p:spPr>
          <a:xfrm>
            <a:off x="6948264" y="3398178"/>
            <a:ext cx="1511524" cy="1440160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14" name="Platshållare för text 7"/>
          <p:cNvSpPr>
            <a:spLocks noGrp="1"/>
          </p:cNvSpPr>
          <p:nvPr>
            <p:ph type="body" sz="quarter" idx="18"/>
          </p:nvPr>
        </p:nvSpPr>
        <p:spPr>
          <a:xfrm>
            <a:off x="7092950" y="4860106"/>
            <a:ext cx="1366838" cy="576064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  <a:lvl2pPr marL="18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2pPr>
            <a:lvl3pPr marL="36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3pPr>
            <a:lvl4pPr marL="54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4pPr>
            <a:lvl5pPr marL="72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8" name="Platshållare för bildnummer 1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5" name="Platshållare för datum 14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21CE82F2-0509-412A-B488-4A6F83D320AB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16" name="Platshållare för sidfot 15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76196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innehåll, två diagram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12" name="Platshållare för innehåll 11"/>
          <p:cNvSpPr>
            <a:spLocks noGrp="1"/>
          </p:cNvSpPr>
          <p:nvPr>
            <p:ph sz="quarter" idx="19"/>
          </p:nvPr>
        </p:nvSpPr>
        <p:spPr>
          <a:xfrm>
            <a:off x="713372" y="1568221"/>
            <a:ext cx="6379578" cy="1716763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1" name="Platshållare för diagram 10"/>
          <p:cNvSpPr>
            <a:spLocks noGrp="1"/>
          </p:cNvSpPr>
          <p:nvPr>
            <p:ph type="chart" sz="quarter" idx="13"/>
          </p:nvPr>
        </p:nvSpPr>
        <p:spPr>
          <a:xfrm>
            <a:off x="715962" y="3429000"/>
            <a:ext cx="2559893" cy="1440160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7"/>
          </p:nvPr>
        </p:nvSpPr>
        <p:spPr>
          <a:xfrm>
            <a:off x="871409" y="4879344"/>
            <a:ext cx="2252886" cy="504056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  <a:lvl2pPr marL="18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2pPr>
            <a:lvl3pPr marL="36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3pPr>
            <a:lvl4pPr marL="54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4pPr>
            <a:lvl5pPr marL="72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3" name="Platshållare för diagram 12"/>
          <p:cNvSpPr>
            <a:spLocks noGrp="1"/>
          </p:cNvSpPr>
          <p:nvPr>
            <p:ph type="chart" sz="quarter" idx="14"/>
          </p:nvPr>
        </p:nvSpPr>
        <p:spPr>
          <a:xfrm>
            <a:off x="3851920" y="3429000"/>
            <a:ext cx="3600400" cy="1440160"/>
          </a:xfrm>
        </p:spPr>
        <p:txBody>
          <a:bodyPr/>
          <a:lstStyle/>
          <a:p>
            <a:r>
              <a:rPr lang="sv-SE" smtClean="0"/>
              <a:t>Klicka på ikonen för att lägga till ett diagram</a:t>
            </a:r>
            <a:endParaRPr lang="sv-SE" dirty="0"/>
          </a:p>
        </p:txBody>
      </p:sp>
      <p:sp>
        <p:nvSpPr>
          <p:cNvPr id="14" name="Platshållare för text 7"/>
          <p:cNvSpPr>
            <a:spLocks noGrp="1"/>
          </p:cNvSpPr>
          <p:nvPr>
            <p:ph type="body" sz="quarter" idx="18"/>
          </p:nvPr>
        </p:nvSpPr>
        <p:spPr>
          <a:xfrm>
            <a:off x="3996606" y="4890928"/>
            <a:ext cx="3168606" cy="576064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  <a:lvl2pPr marL="18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2pPr>
            <a:lvl3pPr marL="36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3pPr>
            <a:lvl4pPr marL="54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4pPr>
            <a:lvl5pPr marL="72000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F92A5563-E352-4DDA-9241-288362A67E8B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275106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(ingen punktlist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713372" y="1999599"/>
            <a:ext cx="7746416" cy="3374089"/>
          </a:xfrm>
        </p:spPr>
        <p:txBody>
          <a:bodyPr/>
          <a:lstStyle>
            <a:lvl1pPr marL="0" indent="0">
              <a:lnSpc>
                <a:spcPts val="2300"/>
              </a:lnSpc>
              <a:spcBef>
                <a:spcPts val="2300"/>
              </a:spcBef>
              <a:buFontTx/>
              <a:buNone/>
              <a:defRPr/>
            </a:lvl1pPr>
            <a:lvl2pPr marL="176400" indent="0">
              <a:lnSpc>
                <a:spcPts val="2300"/>
              </a:lnSpc>
              <a:buFontTx/>
              <a:buNone/>
              <a:defRPr/>
            </a:lvl2pPr>
            <a:lvl3pPr marL="356400" indent="0">
              <a:lnSpc>
                <a:spcPts val="2300"/>
              </a:lnSpc>
              <a:buFontTx/>
              <a:buNone/>
              <a:defRPr/>
            </a:lvl3pPr>
            <a:lvl4pPr marL="536400" indent="0">
              <a:lnSpc>
                <a:spcPts val="2300"/>
              </a:lnSpc>
              <a:buFontTx/>
              <a:buNone/>
              <a:defRPr/>
            </a:lvl4pPr>
            <a:lvl5pPr marL="716400" indent="0">
              <a:lnSpc>
                <a:spcPts val="2300"/>
              </a:lnSpc>
              <a:buFontTx/>
              <a:buNone/>
              <a:defRPr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41A69-A53D-4C94-99A3-E1248F7C637C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1484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9" name="Platshållare för datum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D23B-3220-407D-8C69-1E6C368239AE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10" name="Platshållare för sidfot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11" name="Platshållare för bild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482702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t>‹#›</a:t>
            </a:fld>
            <a:endParaRPr lang="sv-SE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65056-8E28-46A1-A9E6-247C5BD44B7C}" type="datetime1">
              <a:rPr lang="sv-SE" smtClean="0"/>
              <a:t>2014-11-11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64129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/Kapitelsi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706347" y="1999204"/>
            <a:ext cx="7772400" cy="1470025"/>
          </a:xfrm>
        </p:spPr>
        <p:txBody>
          <a:bodyPr anchor="b"/>
          <a:lstStyle>
            <a:lvl1pPr>
              <a:defRPr sz="3400">
                <a:solidFill>
                  <a:schemeClr val="tx1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706347" y="3614112"/>
            <a:ext cx="6400800" cy="838944"/>
          </a:xfrm>
        </p:spPr>
        <p:txBody>
          <a:bodyPr/>
          <a:lstStyle>
            <a:lvl1pPr marL="0" indent="0" algn="l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 smtClean="0"/>
              <a:t>Klicka här för att ändra format på underrubrik i bakgrunden</a:t>
            </a:r>
            <a:endParaRPr lang="sv-SE" dirty="0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1" hasCustomPrompt="1"/>
          </p:nvPr>
        </p:nvSpPr>
        <p:spPr>
          <a:xfrm>
            <a:off x="712140" y="4755966"/>
            <a:ext cx="6380810" cy="308580"/>
          </a:xfrm>
        </p:spPr>
        <p:txBody>
          <a:bodyPr anchor="b"/>
          <a:lstStyle>
            <a:lvl1pPr marL="0" indent="0">
              <a:buFontTx/>
              <a:buNone/>
              <a:defRPr sz="1500"/>
            </a:lvl1pPr>
            <a:lvl2pPr marL="180000" indent="0">
              <a:buFontTx/>
              <a:buNone/>
              <a:defRPr/>
            </a:lvl2pPr>
            <a:lvl3pPr marL="360000" indent="0">
              <a:buFontTx/>
              <a:buNone/>
              <a:defRPr/>
            </a:lvl3pPr>
            <a:lvl4pPr marL="540000" indent="0">
              <a:buFontTx/>
              <a:buNone/>
              <a:defRPr/>
            </a:lvl4pPr>
            <a:lvl5pPr marL="720000" indent="0">
              <a:buFontTx/>
              <a:buNone/>
              <a:defRPr/>
            </a:lvl5pPr>
          </a:lstStyle>
          <a:p>
            <a:pPr lvl="0"/>
            <a:r>
              <a:rPr lang="sv-SE" dirty="0" smtClean="0"/>
              <a:t>Namn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12140" y="5033724"/>
            <a:ext cx="1627612" cy="241734"/>
          </a:xfrm>
        </p:spPr>
        <p:txBody>
          <a:bodyPr anchor="t"/>
          <a:lstStyle>
            <a:lvl1pPr>
              <a:defRPr sz="1500"/>
            </a:lvl1pPr>
          </a:lstStyle>
          <a:p>
            <a:fld id="{23BF5BFA-5BDF-45D6-92F5-2F292D08C5A0}" type="datetime1">
              <a:rPr lang="sv-SE" smtClean="0"/>
              <a:t>2014-11-11</a:t>
            </a:fld>
            <a:endParaRPr lang="sv-SE" dirty="0"/>
          </a:p>
        </p:txBody>
      </p:sp>
      <p:pic>
        <p:nvPicPr>
          <p:cNvPr id="5" name="Bildobjekt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631" y="5951355"/>
            <a:ext cx="1638303" cy="55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6126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ilerande Startsida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7044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theme" Target="../theme/theme1.xml"/><Relationship Id="rId2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4" Type="http://schemas.openxmlformats.org/officeDocument/2006/relationships/image" Target="../media/image13.emf"/><Relationship Id="rId1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713372" y="437715"/>
            <a:ext cx="6379578" cy="91199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13372" y="1700809"/>
            <a:ext cx="7747060" cy="3672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</a:p>
          <a:p>
            <a:pPr lvl="5"/>
            <a:r>
              <a:rPr lang="sv-SE" dirty="0" smtClean="0"/>
              <a:t>6</a:t>
            </a:r>
          </a:p>
          <a:p>
            <a:pPr lvl="6"/>
            <a:r>
              <a:rPr lang="sv-SE" dirty="0" smtClean="0"/>
              <a:t>7</a:t>
            </a:r>
          </a:p>
          <a:p>
            <a:pPr lvl="7"/>
            <a:r>
              <a:rPr lang="sv-SE" dirty="0" smtClean="0"/>
              <a:t>8</a:t>
            </a:r>
          </a:p>
          <a:p>
            <a:pPr lvl="8"/>
            <a:r>
              <a:rPr lang="sv-SE" dirty="0" smtClean="0"/>
              <a:t>9</a:t>
            </a:r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711776" y="6337370"/>
            <a:ext cx="300683" cy="18115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1079409" y="6338524"/>
            <a:ext cx="784496" cy="180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C6525A7-767A-4EB4-A71B-B9E26961A2B0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2659968" y="6338524"/>
            <a:ext cx="3824064" cy="180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8" name="textruta 7"/>
          <p:cNvSpPr txBox="1"/>
          <p:nvPr userDrawn="1"/>
        </p:nvSpPr>
        <p:spPr>
          <a:xfrm>
            <a:off x="934944" y="6337370"/>
            <a:ext cx="14401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900" dirty="0" smtClean="0">
                <a:solidFill>
                  <a:schemeClr val="tx1"/>
                </a:solidFill>
              </a:rPr>
              <a:t>.</a:t>
            </a:r>
            <a:endParaRPr lang="sv-SE" sz="900" dirty="0">
              <a:solidFill>
                <a:schemeClr val="tx1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034" y="5952357"/>
            <a:ext cx="1629398" cy="547006"/>
          </a:xfrm>
          <a:prstGeom prst="rect">
            <a:avLst/>
          </a:prstGeom>
        </p:spPr>
      </p:pic>
      <p:sp>
        <p:nvSpPr>
          <p:cNvPr id="7" name="textruta 6"/>
          <p:cNvSpPr txBox="1"/>
          <p:nvPr userDrawn="1"/>
        </p:nvSpPr>
        <p:spPr>
          <a:xfrm>
            <a:off x="704997" y="6382083"/>
            <a:ext cx="153888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v-SE" sz="900" dirty="0" smtClean="0"/>
              <a:t>Sid</a:t>
            </a:r>
            <a:endParaRPr lang="sv-SE" sz="900" dirty="0"/>
          </a:p>
        </p:txBody>
      </p:sp>
    </p:spTree>
    <p:extLst>
      <p:ext uri="{BB962C8B-B14F-4D97-AF65-F5344CB8AC3E}">
        <p14:creationId xmlns:p14="http://schemas.microsoft.com/office/powerpoint/2010/main" val="4260492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95" r:id="rId3"/>
    <p:sldLayoutId id="2147483661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60" r:id="rId17"/>
    <p:sldLayoutId id="2147483694" r:id="rId18"/>
    <p:sldLayoutId id="2147483655" r:id="rId19"/>
  </p:sldLayoutIdLst>
  <p:hf hdr="0" ftr="0"/>
  <p:txStyles>
    <p:titleStyle>
      <a:lvl1pPr algn="l" defTabSz="914400" rtl="0" eaLnBrk="1" latinLnBrk="0" hangingPunct="1">
        <a:lnSpc>
          <a:spcPts val="3400"/>
        </a:lnSpc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lnSpc>
          <a:spcPts val="2300"/>
        </a:lnSpc>
        <a:spcBef>
          <a:spcPts val="1400"/>
        </a:spcBef>
        <a:buFont typeface="Tahoma" panose="020B060403050404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180000" algn="l" defTabSz="914400" rtl="0" eaLnBrk="1" latinLnBrk="0" hangingPunct="1">
        <a:lnSpc>
          <a:spcPts val="2300"/>
        </a:lnSpc>
        <a:spcBef>
          <a:spcPts val="0"/>
        </a:spcBef>
        <a:buFont typeface="Arial" panose="020B0604020202020204" pitchFamily="34" charset="0"/>
        <a:buChar char="–"/>
        <a:tabLst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72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90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26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162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  <p15:guide id="3" pos="447" userDrawn="1">
          <p15:clr>
            <a:srgbClr val="F26B43"/>
          </p15:clr>
        </p15:guide>
        <p15:guide id="4" orient="horz" pos="800" userDrawn="1">
          <p15:clr>
            <a:srgbClr val="F26B43"/>
          </p15:clr>
        </p15:guide>
        <p15:guide id="5" orient="horz" pos="3395" userDrawn="1">
          <p15:clr>
            <a:srgbClr val="F26B43"/>
          </p15:clr>
        </p15:guide>
        <p15:guide id="6" pos="5333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713372" y="437715"/>
            <a:ext cx="6379578" cy="91199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13372" y="1700809"/>
            <a:ext cx="7747060" cy="3672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</a:p>
          <a:p>
            <a:pPr lvl="5"/>
            <a:r>
              <a:rPr lang="sv-SE" dirty="0" smtClean="0"/>
              <a:t>6</a:t>
            </a:r>
          </a:p>
          <a:p>
            <a:pPr lvl="6"/>
            <a:r>
              <a:rPr lang="sv-SE" dirty="0" smtClean="0"/>
              <a:t>7</a:t>
            </a:r>
          </a:p>
          <a:p>
            <a:pPr lvl="7"/>
            <a:r>
              <a:rPr lang="sv-SE" dirty="0" smtClean="0"/>
              <a:t>8</a:t>
            </a:r>
          </a:p>
          <a:p>
            <a:pPr lvl="8"/>
            <a:r>
              <a:rPr lang="sv-SE" dirty="0" smtClean="0"/>
              <a:t>9</a:t>
            </a:r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711775" y="6337370"/>
            <a:ext cx="300683" cy="18115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E1886F89-4F1B-4009-B2B5-E581F1209212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1079408" y="6338524"/>
            <a:ext cx="784496" cy="180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2BA25779-DADE-4B1C-A577-B3183EC3AF27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2659968" y="6338524"/>
            <a:ext cx="3824064" cy="180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8" name="textruta 7"/>
          <p:cNvSpPr txBox="1"/>
          <p:nvPr userDrawn="1"/>
        </p:nvSpPr>
        <p:spPr>
          <a:xfrm>
            <a:off x="934943" y="6337370"/>
            <a:ext cx="14401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900" dirty="0" smtClean="0">
                <a:solidFill>
                  <a:schemeClr val="tx1"/>
                </a:solidFill>
              </a:rPr>
              <a:t>.</a:t>
            </a:r>
            <a:endParaRPr lang="sv-SE" sz="900" dirty="0">
              <a:solidFill>
                <a:schemeClr val="tx1"/>
              </a:solidFill>
            </a:endParaRPr>
          </a:p>
        </p:txBody>
      </p:sp>
      <p:pic>
        <p:nvPicPr>
          <p:cNvPr id="9" name="Bildobjekt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034" y="5951294"/>
            <a:ext cx="1629398" cy="549133"/>
          </a:xfrm>
          <a:prstGeom prst="rect">
            <a:avLst/>
          </a:prstGeom>
        </p:spPr>
      </p:pic>
      <p:sp>
        <p:nvSpPr>
          <p:cNvPr id="7" name="textruta 6"/>
          <p:cNvSpPr txBox="1"/>
          <p:nvPr userDrawn="1"/>
        </p:nvSpPr>
        <p:spPr>
          <a:xfrm>
            <a:off x="704997" y="6382083"/>
            <a:ext cx="153888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sv-SE" sz="900" dirty="0" smtClean="0"/>
              <a:t>Sid</a:t>
            </a:r>
            <a:endParaRPr lang="sv-SE" sz="900" dirty="0"/>
          </a:p>
        </p:txBody>
      </p:sp>
    </p:spTree>
    <p:extLst>
      <p:ext uri="{BB962C8B-B14F-4D97-AF65-F5344CB8AC3E}">
        <p14:creationId xmlns:p14="http://schemas.microsoft.com/office/powerpoint/2010/main" val="1272794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</p:sldLayoutIdLst>
  <p:hf hdr="0" ftr="0"/>
  <p:txStyles>
    <p:titleStyle>
      <a:lvl1pPr algn="l" defTabSz="914400" rtl="0" eaLnBrk="1" latinLnBrk="0" hangingPunct="1">
        <a:lnSpc>
          <a:spcPts val="3400"/>
        </a:lnSpc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lnSpc>
          <a:spcPts val="2300"/>
        </a:lnSpc>
        <a:spcBef>
          <a:spcPts val="1400"/>
        </a:spcBef>
        <a:buFont typeface="Tahoma" panose="020B060403050404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180000" algn="l" defTabSz="914400" rtl="0" eaLnBrk="1" latinLnBrk="0" hangingPunct="1">
        <a:lnSpc>
          <a:spcPts val="2300"/>
        </a:lnSpc>
        <a:spcBef>
          <a:spcPts val="0"/>
        </a:spcBef>
        <a:buFont typeface="Arial" panose="020B0604020202020204" pitchFamily="34" charset="0"/>
        <a:buChar char="–"/>
        <a:tabLst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72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90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26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1620000" indent="-180000" algn="l" defTabSz="914400" rtl="0" eaLnBrk="1" latinLnBrk="0" hangingPunct="1">
        <a:lnSpc>
          <a:spcPts val="2300"/>
        </a:lnSpc>
        <a:spcBef>
          <a:spcPts val="0"/>
        </a:spcBef>
        <a:buFont typeface="Tahoma" panose="020B0604030504040204" pitchFamily="34" charset="0"/>
        <a:buChar char="–"/>
        <a:tabLst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447" userDrawn="1">
          <p15:clr>
            <a:srgbClr val="F26B43"/>
          </p15:clr>
        </p15:guide>
        <p15:guide id="3" pos="2880" userDrawn="1">
          <p15:clr>
            <a:srgbClr val="F26B43"/>
          </p15:clr>
        </p15:guide>
        <p15:guide id="4" pos="5333" userDrawn="1">
          <p15:clr>
            <a:srgbClr val="F26B43"/>
          </p15:clr>
        </p15:guide>
        <p15:guide id="5" orient="horz" pos="3395" userDrawn="1">
          <p15:clr>
            <a:srgbClr val="F26B43"/>
          </p15:clr>
        </p15:guide>
        <p15:guide id="6" orient="horz" pos="80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hyperlink" Target="mailto:rosemarie.arnmark@folkhalsomyndigheten.se" TargetMode="External"/><Relationship Id="rId3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55576" y="1628801"/>
            <a:ext cx="7704856" cy="720079"/>
          </a:xfrm>
        </p:spPr>
        <p:txBody>
          <a:bodyPr anchor="t"/>
          <a:lstStyle/>
          <a:p>
            <a:r>
              <a:rPr lang="sv-SE" dirty="0" err="1" smtClean="0"/>
              <a:t>SmINet</a:t>
            </a:r>
            <a:r>
              <a:rPr lang="sv-SE" dirty="0" smtClean="0"/>
              <a:t> efterfrågar </a:t>
            </a:r>
            <a:r>
              <a:rPr lang="sv-SE" dirty="0" err="1" smtClean="0"/>
              <a:t>labanvändare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713372" y="2204864"/>
            <a:ext cx="6810956" cy="3672408"/>
          </a:xfrm>
        </p:spPr>
        <p:txBody>
          <a:bodyPr/>
          <a:lstStyle/>
          <a:p>
            <a:r>
              <a:rPr lang="sv-SE" dirty="0"/>
              <a:t>R</a:t>
            </a:r>
            <a:r>
              <a:rPr lang="sv-SE" dirty="0" smtClean="0"/>
              <a:t>eferensgrupp för utvecklingen av </a:t>
            </a:r>
            <a:r>
              <a:rPr lang="sv-SE" dirty="0" err="1" smtClean="0"/>
              <a:t>SmiNet</a:t>
            </a:r>
            <a:r>
              <a:rPr lang="sv-SE" dirty="0" smtClean="0"/>
              <a:t> 3, nästa generation av systemet. </a:t>
            </a:r>
            <a:br>
              <a:rPr lang="sv-SE" dirty="0" smtClean="0"/>
            </a:br>
            <a:r>
              <a:rPr lang="sv-SE" dirty="0" smtClean="0"/>
              <a:t>(startar 2015, bilda referensgrupp snarast möjligt)</a:t>
            </a:r>
          </a:p>
          <a:p>
            <a:r>
              <a:rPr lang="sv-SE" dirty="0" smtClean="0"/>
              <a:t>Kontakta Rosemarie Arnmark, projektledare på </a:t>
            </a:r>
            <a:r>
              <a:rPr lang="sv-SE" dirty="0" err="1" smtClean="0"/>
              <a:t>Folkhälsomyndigheten</a:t>
            </a:r>
            <a:r>
              <a:rPr lang="sv-SE" dirty="0" smtClean="0"/>
              <a:t>:</a:t>
            </a:r>
            <a:br>
              <a:rPr lang="sv-SE" dirty="0" smtClean="0"/>
            </a:br>
            <a:r>
              <a:rPr lang="sv-SE" dirty="0" smtClean="0">
                <a:hlinkClick r:id="rId2"/>
              </a:rPr>
              <a:t>rosemarie.arnmark@folkhalsomyndigheten.se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010- 205 2008</a:t>
            </a:r>
          </a:p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1</a:t>
            </a:fld>
            <a:endParaRPr lang="sv-SE" dirty="0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7007481-9688-4AD8-A1E8-FFC6B58A09AB}" type="datetime1">
              <a:rPr lang="sv-SE" smtClean="0"/>
              <a:t>2014-11-11</a:t>
            </a:fld>
            <a:endParaRPr lang="sv-SE" dirty="0"/>
          </a:p>
        </p:txBody>
      </p:sp>
      <p:pic>
        <p:nvPicPr>
          <p:cNvPr id="8" name="Bildobjekt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88640"/>
            <a:ext cx="3693766" cy="144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536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86F89-4F1B-4009-B2B5-E581F1209212}" type="slidenum">
              <a:rPr lang="sv-SE" smtClean="0"/>
              <a:pPr/>
              <a:t>2</a:t>
            </a:fld>
            <a:endParaRPr lang="sv-SE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07481-9688-4AD8-A1E8-FFC6B58A09AB}" type="datetime1">
              <a:rPr lang="sv-SE" smtClean="0"/>
              <a:t>2014-11-11</a:t>
            </a:fld>
            <a:endParaRPr lang="sv-SE" dirty="0"/>
          </a:p>
        </p:txBody>
      </p:sp>
      <p:sp>
        <p:nvSpPr>
          <p:cNvPr id="8" name="Rectangle 7"/>
          <p:cNvSpPr/>
          <p:nvPr/>
        </p:nvSpPr>
        <p:spPr>
          <a:xfrm>
            <a:off x="179512" y="195021"/>
            <a:ext cx="8784976" cy="4893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Finns </a:t>
            </a:r>
            <a:r>
              <a:rPr lang="en-US" sz="1200" dirty="0" err="1"/>
              <a:t>det</a:t>
            </a:r>
            <a:r>
              <a:rPr lang="en-US" sz="1200" dirty="0"/>
              <a:t> </a:t>
            </a:r>
            <a:r>
              <a:rPr lang="en-US" sz="1200" dirty="0" err="1"/>
              <a:t>möjlighet</a:t>
            </a:r>
            <a:r>
              <a:rPr lang="en-US" sz="1200" dirty="0"/>
              <a:t> </a:t>
            </a:r>
            <a:r>
              <a:rPr lang="en-US" sz="1200" dirty="0" err="1"/>
              <a:t>att</a:t>
            </a:r>
            <a:r>
              <a:rPr lang="en-US" sz="1200" dirty="0"/>
              <a:t> jag </a:t>
            </a:r>
            <a:r>
              <a:rPr lang="en-US" sz="1200" dirty="0" err="1"/>
              <a:t>skulle</a:t>
            </a:r>
            <a:r>
              <a:rPr lang="en-US" sz="1200" dirty="0"/>
              <a:t> </a:t>
            </a:r>
            <a:r>
              <a:rPr lang="en-US" sz="1200" dirty="0" err="1"/>
              <a:t>kunna</a:t>
            </a:r>
            <a:r>
              <a:rPr lang="en-US" sz="1200" dirty="0"/>
              <a:t> </a:t>
            </a:r>
            <a:r>
              <a:rPr lang="en-US" sz="1200" dirty="0" err="1"/>
              <a:t>förmedla</a:t>
            </a:r>
            <a:r>
              <a:rPr lang="en-US" sz="1200" dirty="0"/>
              <a:t> en </a:t>
            </a:r>
            <a:r>
              <a:rPr lang="en-US" sz="1200" dirty="0" err="1"/>
              <a:t>förfrågan</a:t>
            </a:r>
            <a:r>
              <a:rPr lang="en-US" sz="1200" dirty="0"/>
              <a:t> till </a:t>
            </a:r>
            <a:r>
              <a:rPr lang="en-US" sz="1200" dirty="0" err="1"/>
              <a:t>dem</a:t>
            </a:r>
            <a:r>
              <a:rPr lang="en-US" sz="1200" dirty="0"/>
              <a:t> </a:t>
            </a:r>
            <a:r>
              <a:rPr lang="en-US" sz="1200" dirty="0" err="1"/>
              <a:t>om</a:t>
            </a:r>
            <a:r>
              <a:rPr lang="en-US" sz="1200" dirty="0"/>
              <a:t> de </a:t>
            </a:r>
            <a:r>
              <a:rPr lang="en-US" sz="1200" dirty="0" err="1"/>
              <a:t>kan</a:t>
            </a:r>
            <a:r>
              <a:rPr lang="en-US" sz="1200" dirty="0"/>
              <a:t> </a:t>
            </a:r>
            <a:r>
              <a:rPr lang="en-US" sz="1200" dirty="0" err="1"/>
              <a:t>hjälpa</a:t>
            </a:r>
            <a:r>
              <a:rPr lang="en-US" sz="1200" dirty="0"/>
              <a:t> till med </a:t>
            </a:r>
            <a:r>
              <a:rPr lang="en-US" sz="1200" dirty="0" err="1"/>
              <a:t>kontaktlista</a:t>
            </a:r>
            <a:r>
              <a:rPr lang="en-US" sz="1200" dirty="0"/>
              <a:t> till </a:t>
            </a:r>
            <a:r>
              <a:rPr lang="en-US" sz="1200" dirty="0" err="1"/>
              <a:t>laboratorier</a:t>
            </a:r>
            <a:r>
              <a:rPr lang="en-US" sz="1200" dirty="0"/>
              <a:t> </a:t>
            </a:r>
            <a:r>
              <a:rPr lang="en-US" sz="1200" dirty="0" err="1"/>
              <a:t>som</a:t>
            </a:r>
            <a:r>
              <a:rPr lang="en-US" sz="1200" dirty="0"/>
              <a:t> </a:t>
            </a:r>
            <a:r>
              <a:rPr lang="en-US" sz="1200" dirty="0" err="1"/>
              <a:t>använder</a:t>
            </a:r>
            <a:r>
              <a:rPr lang="en-US" sz="1200" dirty="0"/>
              <a:t> </a:t>
            </a:r>
            <a:r>
              <a:rPr lang="en-US" sz="1200" dirty="0" err="1"/>
              <a:t>systemet</a:t>
            </a:r>
            <a:r>
              <a:rPr lang="en-US" sz="1200" dirty="0"/>
              <a:t> </a:t>
            </a:r>
            <a:r>
              <a:rPr lang="en-US" sz="1200" dirty="0" err="1"/>
              <a:t>SmiNet</a:t>
            </a:r>
            <a:r>
              <a:rPr lang="en-US" sz="1200" dirty="0"/>
              <a:t> </a:t>
            </a:r>
            <a:r>
              <a:rPr lang="en-US" sz="1200" dirty="0" err="1"/>
              <a:t>för</a:t>
            </a:r>
            <a:r>
              <a:rPr lang="en-US" sz="1200" dirty="0"/>
              <a:t> </a:t>
            </a:r>
            <a:r>
              <a:rPr lang="en-US" sz="1200" dirty="0" err="1"/>
              <a:t>att</a:t>
            </a:r>
            <a:r>
              <a:rPr lang="en-US" sz="1200" dirty="0"/>
              <a:t> </a:t>
            </a:r>
            <a:r>
              <a:rPr lang="en-US" sz="1200" dirty="0" err="1"/>
              <a:t>rapportera</a:t>
            </a:r>
            <a:r>
              <a:rPr lang="en-US" sz="1200" dirty="0"/>
              <a:t> </a:t>
            </a:r>
            <a:r>
              <a:rPr lang="en-US" sz="1200" dirty="0" err="1"/>
              <a:t>sjukdomar</a:t>
            </a:r>
            <a:r>
              <a:rPr lang="en-US" sz="1200" dirty="0"/>
              <a:t>?</a:t>
            </a:r>
          </a:p>
          <a:p>
            <a:endParaRPr lang="en-US" sz="1200" dirty="0"/>
          </a:p>
          <a:p>
            <a:r>
              <a:rPr lang="en-US" sz="1200" dirty="0" err="1"/>
              <a:t>Anledningen</a:t>
            </a:r>
            <a:r>
              <a:rPr lang="en-US" sz="1200" dirty="0"/>
              <a:t> </a:t>
            </a:r>
            <a:r>
              <a:rPr lang="en-US" sz="1200" dirty="0" err="1"/>
              <a:t>är</a:t>
            </a:r>
            <a:r>
              <a:rPr lang="en-US" sz="1200" dirty="0"/>
              <a:t> </a:t>
            </a:r>
            <a:r>
              <a:rPr lang="en-US" sz="1200" dirty="0" err="1"/>
              <a:t>denna</a:t>
            </a:r>
            <a:r>
              <a:rPr lang="en-US" sz="1200" dirty="0"/>
              <a:t>:</a:t>
            </a:r>
          </a:p>
          <a:p>
            <a:endParaRPr lang="en-US" sz="1200" dirty="0"/>
          </a:p>
          <a:p>
            <a:r>
              <a:rPr lang="en-US" sz="1200" dirty="0"/>
              <a:t>Vi </a:t>
            </a:r>
            <a:r>
              <a:rPr lang="en-US" sz="1200" dirty="0" err="1"/>
              <a:t>skall</a:t>
            </a:r>
            <a:r>
              <a:rPr lang="en-US" sz="1200" dirty="0"/>
              <a:t> ta </a:t>
            </a:r>
            <a:r>
              <a:rPr lang="en-US" sz="1200" dirty="0" err="1"/>
              <a:t>fram</a:t>
            </a:r>
            <a:r>
              <a:rPr lang="en-US" sz="1200" dirty="0"/>
              <a:t> </a:t>
            </a:r>
            <a:r>
              <a:rPr lang="en-US" sz="1200" dirty="0" err="1"/>
              <a:t>nästa</a:t>
            </a:r>
            <a:r>
              <a:rPr lang="en-US" sz="1200" dirty="0"/>
              <a:t> generation </a:t>
            </a:r>
            <a:r>
              <a:rPr lang="en-US" sz="1200" dirty="0" err="1"/>
              <a:t>av</a:t>
            </a:r>
            <a:r>
              <a:rPr lang="en-US" sz="1200" dirty="0"/>
              <a:t> </a:t>
            </a:r>
            <a:r>
              <a:rPr lang="en-US" sz="1200" dirty="0" err="1"/>
              <a:t>detta</a:t>
            </a:r>
            <a:r>
              <a:rPr lang="en-US" sz="1200" dirty="0"/>
              <a:t> system </a:t>
            </a:r>
            <a:r>
              <a:rPr lang="en-US" sz="1200" dirty="0" err="1"/>
              <a:t>och</a:t>
            </a:r>
            <a:r>
              <a:rPr lang="en-US" sz="1200" dirty="0"/>
              <a:t> </a:t>
            </a:r>
            <a:r>
              <a:rPr lang="en-US" sz="1200" dirty="0" err="1"/>
              <a:t>vill</a:t>
            </a:r>
            <a:r>
              <a:rPr lang="en-US" sz="1200" dirty="0"/>
              <a:t> ha en bra (</a:t>
            </a:r>
            <a:r>
              <a:rPr lang="en-US" sz="1200" dirty="0" err="1"/>
              <a:t>bättre</a:t>
            </a:r>
            <a:r>
              <a:rPr lang="en-US" sz="1200" dirty="0"/>
              <a:t> </a:t>
            </a:r>
            <a:r>
              <a:rPr lang="en-US" sz="1200" dirty="0" err="1"/>
              <a:t>än</a:t>
            </a:r>
            <a:r>
              <a:rPr lang="en-US" sz="1200" dirty="0"/>
              <a:t> nu) </a:t>
            </a:r>
            <a:r>
              <a:rPr lang="en-US" sz="1200" dirty="0" err="1"/>
              <a:t>referensgrupp</a:t>
            </a:r>
            <a:r>
              <a:rPr lang="en-US" sz="1200" dirty="0"/>
              <a:t> med </a:t>
            </a:r>
            <a:r>
              <a:rPr lang="en-US" sz="1200" dirty="0" err="1"/>
              <a:t>avseende</a:t>
            </a:r>
            <a:r>
              <a:rPr lang="en-US" sz="1200" dirty="0"/>
              <a:t> </a:t>
            </a:r>
            <a:r>
              <a:rPr lang="en-US" sz="1200" dirty="0" err="1"/>
              <a:t>på</a:t>
            </a:r>
            <a:r>
              <a:rPr lang="en-US" sz="1200" dirty="0"/>
              <a:t> </a:t>
            </a:r>
            <a:r>
              <a:rPr lang="en-US" sz="1200" dirty="0" err="1"/>
              <a:t>laboratorier</a:t>
            </a:r>
            <a:r>
              <a:rPr lang="en-US" sz="1200" dirty="0"/>
              <a:t>. Vi </a:t>
            </a:r>
            <a:r>
              <a:rPr lang="en-US" sz="1200" dirty="0" err="1"/>
              <a:t>skall</a:t>
            </a:r>
            <a:r>
              <a:rPr lang="en-US" sz="1200" dirty="0"/>
              <a:t> </a:t>
            </a:r>
            <a:r>
              <a:rPr lang="en-US" sz="1200" dirty="0" err="1"/>
              <a:t>göra</a:t>
            </a:r>
            <a:r>
              <a:rPr lang="en-US" sz="1200" dirty="0"/>
              <a:t> </a:t>
            </a:r>
            <a:r>
              <a:rPr lang="en-US" sz="1200" dirty="0" err="1"/>
              <a:t>kravinsamlingsarbete</a:t>
            </a:r>
            <a:r>
              <a:rPr lang="en-US" sz="1200" dirty="0"/>
              <a:t> under </a:t>
            </a:r>
            <a:r>
              <a:rPr lang="en-US" sz="1200" dirty="0" err="1"/>
              <a:t>första</a:t>
            </a:r>
            <a:r>
              <a:rPr lang="en-US" sz="1200" dirty="0"/>
              <a:t> </a:t>
            </a:r>
            <a:r>
              <a:rPr lang="en-US" sz="1200" dirty="0" err="1"/>
              <a:t>halvan</a:t>
            </a:r>
            <a:r>
              <a:rPr lang="en-US" sz="1200" dirty="0"/>
              <a:t> </a:t>
            </a:r>
            <a:r>
              <a:rPr lang="en-US" sz="1200" dirty="0" err="1"/>
              <a:t>av</a:t>
            </a:r>
            <a:r>
              <a:rPr lang="en-US" sz="1200" dirty="0"/>
              <a:t> 2015, </a:t>
            </a:r>
            <a:r>
              <a:rPr lang="en-US" sz="1200" dirty="0" err="1"/>
              <a:t>och</a:t>
            </a:r>
            <a:r>
              <a:rPr lang="en-US" sz="1200" dirty="0"/>
              <a:t> </a:t>
            </a:r>
            <a:r>
              <a:rPr lang="en-US" sz="1200" dirty="0" err="1"/>
              <a:t>börjar</a:t>
            </a:r>
            <a:r>
              <a:rPr lang="en-US" sz="1200" dirty="0"/>
              <a:t> </a:t>
            </a:r>
            <a:r>
              <a:rPr lang="en-US" sz="1200" dirty="0" err="1"/>
              <a:t>redan</a:t>
            </a:r>
            <a:r>
              <a:rPr lang="en-US" sz="1200" dirty="0"/>
              <a:t> nu </a:t>
            </a:r>
            <a:r>
              <a:rPr lang="en-US" sz="1200" dirty="0" err="1"/>
              <a:t>jobba</a:t>
            </a:r>
            <a:r>
              <a:rPr lang="en-US" sz="1200" dirty="0"/>
              <a:t> mot </a:t>
            </a:r>
            <a:r>
              <a:rPr lang="en-US" sz="1200" dirty="0" err="1"/>
              <a:t>Smittskyddsenheterna</a:t>
            </a:r>
            <a:r>
              <a:rPr lang="en-US" sz="1200" dirty="0"/>
              <a:t> </a:t>
            </a:r>
            <a:r>
              <a:rPr lang="en-US" sz="1200" dirty="0" err="1"/>
              <a:t>i</a:t>
            </a:r>
            <a:r>
              <a:rPr lang="en-US" sz="1200" dirty="0"/>
              <a:t> </a:t>
            </a:r>
            <a:r>
              <a:rPr lang="en-US" sz="1200" dirty="0" err="1"/>
              <a:t>Sveriga</a:t>
            </a:r>
            <a:r>
              <a:rPr lang="en-US" sz="1200" dirty="0" smtClean="0"/>
              <a:t>.</a:t>
            </a:r>
            <a:endParaRPr lang="en-US" sz="1200" dirty="0"/>
          </a:p>
          <a:p>
            <a:endParaRPr lang="en-US" sz="1200" dirty="0"/>
          </a:p>
          <a:p>
            <a:r>
              <a:rPr lang="en-US" sz="1200" dirty="0" err="1"/>
              <a:t>Bakgrund</a:t>
            </a:r>
            <a:r>
              <a:rPr lang="en-US" sz="1200" dirty="0"/>
              <a:t>:</a:t>
            </a:r>
          </a:p>
          <a:p>
            <a:endParaRPr lang="en-US" sz="1200" dirty="0"/>
          </a:p>
          <a:p>
            <a:r>
              <a:rPr lang="en-US" sz="1200" dirty="0"/>
              <a:t>Jag </a:t>
            </a:r>
            <a:r>
              <a:rPr lang="en-US" sz="1200" dirty="0" err="1"/>
              <a:t>kommer</a:t>
            </a:r>
            <a:r>
              <a:rPr lang="en-US" sz="1200" dirty="0"/>
              <a:t> </a:t>
            </a:r>
            <a:r>
              <a:rPr lang="en-US" sz="1200" dirty="0" err="1"/>
              <a:t>att</a:t>
            </a:r>
            <a:r>
              <a:rPr lang="en-US" sz="1200" dirty="0"/>
              <a:t> </a:t>
            </a:r>
            <a:r>
              <a:rPr lang="en-US" sz="1200" dirty="0" err="1"/>
              <a:t>leda</a:t>
            </a:r>
            <a:r>
              <a:rPr lang="en-US" sz="1200" dirty="0"/>
              <a:t> </a:t>
            </a:r>
            <a:r>
              <a:rPr lang="en-US" sz="1200" dirty="0" err="1"/>
              <a:t>utvecklingen</a:t>
            </a:r>
            <a:r>
              <a:rPr lang="en-US" sz="1200" dirty="0"/>
              <a:t> </a:t>
            </a:r>
            <a:r>
              <a:rPr lang="en-US" sz="1200" dirty="0" err="1"/>
              <a:t>av</a:t>
            </a:r>
            <a:r>
              <a:rPr lang="en-US" sz="1200" dirty="0"/>
              <a:t> </a:t>
            </a:r>
            <a:r>
              <a:rPr lang="en-US" sz="1200" dirty="0" err="1"/>
              <a:t>SmiNet</a:t>
            </a:r>
            <a:r>
              <a:rPr lang="en-US" sz="1200" dirty="0"/>
              <a:t> 3 </a:t>
            </a:r>
            <a:r>
              <a:rPr lang="en-US" sz="1200" dirty="0" err="1"/>
              <a:t>som</a:t>
            </a:r>
            <a:r>
              <a:rPr lang="en-US" sz="1200" dirty="0"/>
              <a:t> </a:t>
            </a:r>
            <a:r>
              <a:rPr lang="en-US" sz="1200" dirty="0" err="1"/>
              <a:t>det</a:t>
            </a:r>
            <a:r>
              <a:rPr lang="en-US" sz="1200" dirty="0"/>
              <a:t> </a:t>
            </a:r>
            <a:r>
              <a:rPr lang="en-US" sz="1200" dirty="0" err="1"/>
              <a:t>nya</a:t>
            </a:r>
            <a:r>
              <a:rPr lang="en-US" sz="1200" dirty="0"/>
              <a:t> </a:t>
            </a:r>
            <a:r>
              <a:rPr lang="en-US" sz="1200" dirty="0" err="1"/>
              <a:t>systemet</a:t>
            </a:r>
            <a:r>
              <a:rPr lang="en-US" sz="1200" dirty="0"/>
              <a:t> </a:t>
            </a:r>
            <a:r>
              <a:rPr lang="en-US" sz="1200" dirty="0" err="1"/>
              <a:t>heter</a:t>
            </a:r>
            <a:r>
              <a:rPr lang="en-US" sz="1200" dirty="0"/>
              <a:t>.</a:t>
            </a:r>
          </a:p>
          <a:p>
            <a:endParaRPr lang="en-US" sz="1200" dirty="0"/>
          </a:p>
          <a:p>
            <a:r>
              <a:rPr lang="en-US" sz="1200" dirty="0" err="1"/>
              <a:t>Idag</a:t>
            </a:r>
            <a:r>
              <a:rPr lang="en-US" sz="1200" dirty="0"/>
              <a:t> </a:t>
            </a:r>
            <a:r>
              <a:rPr lang="en-US" sz="1200" dirty="0" err="1"/>
              <a:t>leder</a:t>
            </a:r>
            <a:r>
              <a:rPr lang="en-US" sz="1200" dirty="0"/>
              <a:t> jag </a:t>
            </a:r>
            <a:r>
              <a:rPr lang="en-US" sz="1200" dirty="0" err="1"/>
              <a:t>förvaltningen</a:t>
            </a:r>
            <a:r>
              <a:rPr lang="en-US" sz="1200" dirty="0"/>
              <a:t> </a:t>
            </a:r>
            <a:r>
              <a:rPr lang="en-US" sz="1200" dirty="0" err="1"/>
              <a:t>av</a:t>
            </a:r>
            <a:r>
              <a:rPr lang="en-US" sz="1200" dirty="0"/>
              <a:t> </a:t>
            </a:r>
            <a:r>
              <a:rPr lang="en-US" sz="1200" dirty="0" err="1"/>
              <a:t>SmiNet</a:t>
            </a:r>
            <a:r>
              <a:rPr lang="en-US" sz="1200" dirty="0"/>
              <a:t> 2, </a:t>
            </a:r>
            <a:r>
              <a:rPr lang="en-US" sz="1200" dirty="0" err="1"/>
              <a:t>som</a:t>
            </a:r>
            <a:r>
              <a:rPr lang="en-US" sz="1200" dirty="0"/>
              <a:t> </a:t>
            </a:r>
            <a:r>
              <a:rPr lang="en-US" sz="1200" dirty="0" err="1"/>
              <a:t>ca</a:t>
            </a:r>
            <a:r>
              <a:rPr lang="en-US" sz="1200" dirty="0"/>
              <a:t> 45 </a:t>
            </a:r>
            <a:r>
              <a:rPr lang="en-US" sz="1200" dirty="0" err="1"/>
              <a:t>laboratorier</a:t>
            </a:r>
            <a:r>
              <a:rPr lang="en-US" sz="1200" dirty="0"/>
              <a:t> </a:t>
            </a:r>
            <a:r>
              <a:rPr lang="en-US" sz="1200" dirty="0" err="1"/>
              <a:t>använder</a:t>
            </a:r>
            <a:r>
              <a:rPr lang="en-US" sz="1200" dirty="0"/>
              <a:t> </a:t>
            </a:r>
            <a:r>
              <a:rPr lang="en-US" sz="1200" dirty="0" err="1"/>
              <a:t>idag</a:t>
            </a:r>
            <a:r>
              <a:rPr lang="en-US" sz="1200" dirty="0"/>
              <a:t>. Jag </a:t>
            </a:r>
            <a:r>
              <a:rPr lang="en-US" sz="1200" dirty="0" err="1"/>
              <a:t>har</a:t>
            </a:r>
            <a:r>
              <a:rPr lang="en-US" sz="1200" dirty="0"/>
              <a:t> en </a:t>
            </a:r>
            <a:r>
              <a:rPr lang="en-US" sz="1200" dirty="0" err="1"/>
              <a:t>lista</a:t>
            </a:r>
            <a:r>
              <a:rPr lang="en-US" sz="1200" dirty="0"/>
              <a:t>.</a:t>
            </a:r>
          </a:p>
          <a:p>
            <a:endParaRPr lang="en-US" sz="1200" dirty="0"/>
          </a:p>
          <a:p>
            <a:r>
              <a:rPr lang="en-US" sz="1200" dirty="0"/>
              <a:t>Vi </a:t>
            </a:r>
            <a:r>
              <a:rPr lang="en-US" sz="1200" dirty="0" err="1"/>
              <a:t>har</a:t>
            </a:r>
            <a:r>
              <a:rPr lang="en-US" sz="1200" dirty="0"/>
              <a:t> </a:t>
            </a:r>
            <a:r>
              <a:rPr lang="en-US" sz="1200" dirty="0" err="1"/>
              <a:t>upplevt</a:t>
            </a:r>
            <a:r>
              <a:rPr lang="en-US" sz="1200" dirty="0"/>
              <a:t> problem med </a:t>
            </a:r>
            <a:r>
              <a:rPr lang="en-US" sz="1200" dirty="0" err="1"/>
              <a:t>vår</a:t>
            </a:r>
            <a:r>
              <a:rPr lang="en-US" sz="1200" dirty="0"/>
              <a:t> </a:t>
            </a:r>
            <a:r>
              <a:rPr lang="en-US" sz="1200" dirty="0" err="1"/>
              <a:t>kommunikation</a:t>
            </a:r>
            <a:r>
              <a:rPr lang="en-US" sz="1200" dirty="0"/>
              <a:t> mot </a:t>
            </a:r>
            <a:r>
              <a:rPr lang="en-US" sz="1200" dirty="0" err="1"/>
              <a:t>laboratorier</a:t>
            </a:r>
            <a:r>
              <a:rPr lang="en-US" sz="1200" dirty="0"/>
              <a:t> </a:t>
            </a:r>
            <a:r>
              <a:rPr lang="en-US" sz="1200" dirty="0" err="1"/>
              <a:t>för</a:t>
            </a:r>
            <a:r>
              <a:rPr lang="en-US" sz="1200" dirty="0"/>
              <a:t> </a:t>
            </a:r>
            <a:r>
              <a:rPr lang="en-US" sz="1200" dirty="0" err="1"/>
              <a:t>att</a:t>
            </a:r>
            <a:r>
              <a:rPr lang="en-US" sz="1200" dirty="0"/>
              <a:t> </a:t>
            </a:r>
            <a:r>
              <a:rPr lang="en-US" sz="1200" dirty="0" err="1"/>
              <a:t>våra</a:t>
            </a:r>
            <a:r>
              <a:rPr lang="en-US" sz="1200" dirty="0"/>
              <a:t> </a:t>
            </a:r>
            <a:r>
              <a:rPr lang="en-US" sz="1200" dirty="0" err="1"/>
              <a:t>kontaktpersoner</a:t>
            </a:r>
            <a:r>
              <a:rPr lang="en-US" sz="1200" dirty="0"/>
              <a:t> </a:t>
            </a:r>
            <a:r>
              <a:rPr lang="en-US" sz="1200" dirty="0" err="1"/>
              <a:t>inte</a:t>
            </a:r>
            <a:r>
              <a:rPr lang="en-US" sz="1200" dirty="0"/>
              <a:t> </a:t>
            </a:r>
            <a:r>
              <a:rPr lang="en-US" sz="1200" dirty="0" err="1"/>
              <a:t>verkar</a:t>
            </a:r>
            <a:r>
              <a:rPr lang="en-US" sz="1200" dirty="0"/>
              <a:t> </a:t>
            </a:r>
            <a:r>
              <a:rPr lang="en-US" sz="1200" dirty="0" err="1"/>
              <a:t>vara</a:t>
            </a:r>
            <a:r>
              <a:rPr lang="en-US" sz="1200" dirty="0"/>
              <a:t> </a:t>
            </a:r>
            <a:r>
              <a:rPr lang="en-US" sz="1200" dirty="0" err="1"/>
              <a:t>desamma</a:t>
            </a:r>
            <a:r>
              <a:rPr lang="en-US" sz="1200" dirty="0"/>
              <a:t> </a:t>
            </a:r>
            <a:r>
              <a:rPr lang="en-US" sz="1200" dirty="0" err="1"/>
              <a:t>som</a:t>
            </a:r>
            <a:r>
              <a:rPr lang="en-US" sz="1200" dirty="0"/>
              <a:t> </a:t>
            </a:r>
            <a:r>
              <a:rPr lang="en-US" sz="1200" dirty="0" err="1"/>
              <a:t>användarna</a:t>
            </a:r>
            <a:r>
              <a:rPr lang="en-US" sz="1200" dirty="0"/>
              <a:t>. </a:t>
            </a:r>
            <a:r>
              <a:rPr lang="en-US" sz="1200" dirty="0" err="1"/>
              <a:t>Detta</a:t>
            </a:r>
            <a:r>
              <a:rPr lang="en-US" sz="1200" dirty="0"/>
              <a:t> </a:t>
            </a:r>
            <a:r>
              <a:rPr lang="en-US" sz="1200" dirty="0" err="1"/>
              <a:t>vill</a:t>
            </a:r>
            <a:r>
              <a:rPr lang="en-US" sz="1200" dirty="0"/>
              <a:t> vi </a:t>
            </a:r>
            <a:r>
              <a:rPr lang="en-US" sz="1200" dirty="0" err="1"/>
              <a:t>kunna</a:t>
            </a:r>
            <a:r>
              <a:rPr lang="en-US" sz="1200" dirty="0"/>
              <a:t> </a:t>
            </a:r>
            <a:r>
              <a:rPr lang="en-US" sz="1200" dirty="0" err="1"/>
              <a:t>förbättra</a:t>
            </a:r>
            <a:r>
              <a:rPr lang="en-US" sz="1200" dirty="0"/>
              <a:t>.</a:t>
            </a:r>
          </a:p>
          <a:p>
            <a:endParaRPr lang="en-US" sz="1200" dirty="0"/>
          </a:p>
          <a:p>
            <a:r>
              <a:rPr lang="en-US" sz="1200" dirty="0" err="1"/>
              <a:t>För</a:t>
            </a:r>
            <a:r>
              <a:rPr lang="en-US" sz="1200" dirty="0"/>
              <a:t> </a:t>
            </a:r>
            <a:r>
              <a:rPr lang="en-US" sz="1200" dirty="0" err="1"/>
              <a:t>nyutvecklingen</a:t>
            </a:r>
            <a:r>
              <a:rPr lang="en-US" sz="1200" dirty="0"/>
              <a:t> </a:t>
            </a:r>
            <a:r>
              <a:rPr lang="en-US" sz="1200" dirty="0" err="1"/>
              <a:t>av</a:t>
            </a:r>
            <a:r>
              <a:rPr lang="en-US" sz="1200" dirty="0"/>
              <a:t> </a:t>
            </a:r>
            <a:r>
              <a:rPr lang="en-US" sz="1200" dirty="0" err="1"/>
              <a:t>SmiNet</a:t>
            </a:r>
            <a:r>
              <a:rPr lang="en-US" sz="1200" dirty="0"/>
              <a:t> </a:t>
            </a:r>
            <a:r>
              <a:rPr lang="en-US" sz="1200" dirty="0" err="1"/>
              <a:t>som</a:t>
            </a:r>
            <a:r>
              <a:rPr lang="en-US" sz="1200" dirty="0"/>
              <a:t> </a:t>
            </a:r>
            <a:r>
              <a:rPr lang="en-US" sz="1200" dirty="0" err="1"/>
              <a:t>startar</a:t>
            </a:r>
            <a:r>
              <a:rPr lang="en-US" sz="1200" dirty="0"/>
              <a:t> </a:t>
            </a:r>
            <a:r>
              <a:rPr lang="en-US" sz="1200" dirty="0" err="1"/>
              <a:t>nästa</a:t>
            </a:r>
            <a:r>
              <a:rPr lang="en-US" sz="1200" dirty="0"/>
              <a:t> </a:t>
            </a:r>
            <a:r>
              <a:rPr lang="en-US" sz="1200" dirty="0" err="1"/>
              <a:t>vill</a:t>
            </a:r>
            <a:r>
              <a:rPr lang="en-US" sz="1200" dirty="0"/>
              <a:t> vi </a:t>
            </a:r>
            <a:r>
              <a:rPr lang="en-US" sz="1200" dirty="0" err="1"/>
              <a:t>göra</a:t>
            </a:r>
            <a:r>
              <a:rPr lang="en-US" sz="1200" dirty="0"/>
              <a:t> en </a:t>
            </a:r>
            <a:r>
              <a:rPr lang="en-US" sz="1200" dirty="0" err="1"/>
              <a:t>användaranalys</a:t>
            </a:r>
            <a:r>
              <a:rPr lang="en-US" sz="1200" dirty="0"/>
              <a:t> mot en </a:t>
            </a:r>
            <a:r>
              <a:rPr lang="en-US" sz="1200" dirty="0" err="1"/>
              <a:t>lämplig</a:t>
            </a:r>
            <a:r>
              <a:rPr lang="en-US" sz="1200" dirty="0"/>
              <a:t> </a:t>
            </a:r>
            <a:r>
              <a:rPr lang="en-US" sz="1200" dirty="0" err="1"/>
              <a:t>referensgrupp</a:t>
            </a:r>
            <a:r>
              <a:rPr lang="en-US" sz="1200" dirty="0"/>
              <a:t> </a:t>
            </a:r>
            <a:r>
              <a:rPr lang="en-US" sz="1200" dirty="0" err="1"/>
              <a:t>från</a:t>
            </a:r>
            <a:r>
              <a:rPr lang="en-US" sz="1200" dirty="0"/>
              <a:t> </a:t>
            </a:r>
            <a:r>
              <a:rPr lang="en-US" sz="1200" dirty="0" err="1"/>
              <a:t>labben</a:t>
            </a:r>
            <a:r>
              <a:rPr lang="en-US" sz="1200" dirty="0"/>
              <a:t>. (Vi </a:t>
            </a:r>
            <a:r>
              <a:rPr lang="en-US" sz="1200" dirty="0" err="1"/>
              <a:t>har</a:t>
            </a:r>
            <a:r>
              <a:rPr lang="en-US" sz="1200" dirty="0"/>
              <a:t> </a:t>
            </a:r>
            <a:r>
              <a:rPr lang="en-US" sz="1200" dirty="0" err="1"/>
              <a:t>redan</a:t>
            </a:r>
            <a:r>
              <a:rPr lang="en-US" sz="1200" dirty="0"/>
              <a:t> </a:t>
            </a:r>
            <a:r>
              <a:rPr lang="en-US" sz="1200" dirty="0" err="1"/>
              <a:t>detta</a:t>
            </a:r>
            <a:r>
              <a:rPr lang="en-US" sz="1200" dirty="0"/>
              <a:t> </a:t>
            </a:r>
            <a:r>
              <a:rPr lang="en-US" sz="1200" dirty="0" err="1"/>
              <a:t>för</a:t>
            </a:r>
            <a:r>
              <a:rPr lang="en-US" sz="1200" dirty="0"/>
              <a:t> </a:t>
            </a:r>
            <a:r>
              <a:rPr lang="en-US" sz="1200" dirty="0" err="1"/>
              <a:t>Smittskyddsenheterna</a:t>
            </a:r>
            <a:r>
              <a:rPr lang="en-US" sz="1200" dirty="0" smtClean="0"/>
              <a:t>)</a:t>
            </a:r>
            <a:endParaRPr lang="en-US" sz="1200" dirty="0"/>
          </a:p>
          <a:p>
            <a:endParaRPr lang="en-US" sz="1200" dirty="0"/>
          </a:p>
          <a:p>
            <a:r>
              <a:rPr lang="en-US" sz="1200" dirty="0"/>
              <a:t>Jag </a:t>
            </a:r>
            <a:r>
              <a:rPr lang="en-US" sz="1200" dirty="0" err="1"/>
              <a:t>skulle</a:t>
            </a:r>
            <a:r>
              <a:rPr lang="en-US" sz="1200" dirty="0"/>
              <a:t> </a:t>
            </a:r>
            <a:r>
              <a:rPr lang="en-US" sz="1200" dirty="0" err="1"/>
              <a:t>kunna</a:t>
            </a:r>
            <a:r>
              <a:rPr lang="en-US" sz="1200" dirty="0"/>
              <a:t> </a:t>
            </a:r>
            <a:r>
              <a:rPr lang="en-US" sz="1200" dirty="0" err="1"/>
              <a:t>skicka</a:t>
            </a:r>
            <a:r>
              <a:rPr lang="en-US" sz="1200" dirty="0"/>
              <a:t> en </a:t>
            </a:r>
            <a:r>
              <a:rPr lang="en-US" sz="1200" dirty="0" err="1"/>
              <a:t>powerpoint</a:t>
            </a:r>
            <a:r>
              <a:rPr lang="en-US" sz="1200" dirty="0"/>
              <a:t> </a:t>
            </a:r>
            <a:r>
              <a:rPr lang="en-US" sz="1200" dirty="0" err="1"/>
              <a:t>på</a:t>
            </a:r>
            <a:r>
              <a:rPr lang="en-US" sz="1200" dirty="0"/>
              <a:t> en till </a:t>
            </a:r>
            <a:r>
              <a:rPr lang="en-US" sz="1200" dirty="0" err="1"/>
              <a:t>två</a:t>
            </a:r>
            <a:r>
              <a:rPr lang="en-US" sz="1200" dirty="0"/>
              <a:t> </a:t>
            </a:r>
            <a:r>
              <a:rPr lang="en-US" sz="1200" dirty="0" err="1"/>
              <a:t>sidor</a:t>
            </a:r>
            <a:r>
              <a:rPr lang="en-US" sz="1200" dirty="0"/>
              <a:t>, </a:t>
            </a:r>
            <a:r>
              <a:rPr lang="en-US" sz="1200" dirty="0" err="1"/>
              <a:t>ett</a:t>
            </a:r>
            <a:r>
              <a:rPr lang="en-US" sz="1200" dirty="0"/>
              <a:t> </a:t>
            </a:r>
            <a:r>
              <a:rPr lang="en-US" sz="1200" dirty="0" err="1"/>
              <a:t>nyhetsbrev</a:t>
            </a:r>
            <a:r>
              <a:rPr lang="en-US" sz="1200" dirty="0"/>
              <a:t> </a:t>
            </a:r>
            <a:r>
              <a:rPr lang="en-US" sz="1200" dirty="0" err="1"/>
              <a:t>på</a:t>
            </a:r>
            <a:r>
              <a:rPr lang="en-US" sz="1200" dirty="0"/>
              <a:t> en </a:t>
            </a:r>
            <a:r>
              <a:rPr lang="en-US" sz="1200" dirty="0" err="1"/>
              <a:t>halv</a:t>
            </a:r>
            <a:r>
              <a:rPr lang="en-US" sz="1200" dirty="0"/>
              <a:t> A4, </a:t>
            </a:r>
            <a:r>
              <a:rPr lang="en-US" sz="1200" dirty="0" err="1"/>
              <a:t>eller</a:t>
            </a:r>
            <a:r>
              <a:rPr lang="en-US" sz="1200" dirty="0"/>
              <a:t> </a:t>
            </a:r>
            <a:r>
              <a:rPr lang="en-US" sz="1200" dirty="0" err="1"/>
              <a:t>annat</a:t>
            </a:r>
            <a:r>
              <a:rPr lang="en-US" sz="1200" dirty="0"/>
              <a:t> </a:t>
            </a:r>
            <a:r>
              <a:rPr lang="en-US" sz="1200" dirty="0" err="1"/>
              <a:t>skriftligt</a:t>
            </a:r>
            <a:r>
              <a:rPr lang="en-US" sz="1200" dirty="0"/>
              <a:t> </a:t>
            </a:r>
            <a:r>
              <a:rPr lang="en-US" sz="1200" dirty="0" err="1"/>
              <a:t>underlag</a:t>
            </a:r>
            <a:r>
              <a:rPr lang="en-US" sz="1200" dirty="0"/>
              <a:t>.</a:t>
            </a:r>
          </a:p>
          <a:p>
            <a:endParaRPr lang="en-US" sz="1200" dirty="0"/>
          </a:p>
          <a:p>
            <a:r>
              <a:rPr lang="en-US" sz="1200" dirty="0" err="1"/>
              <a:t>Och</a:t>
            </a:r>
            <a:r>
              <a:rPr lang="en-US" sz="1200" dirty="0"/>
              <a:t> </a:t>
            </a:r>
            <a:r>
              <a:rPr lang="en-US" sz="1200" dirty="0" err="1"/>
              <a:t>så</a:t>
            </a:r>
            <a:r>
              <a:rPr lang="en-US" sz="1200" dirty="0"/>
              <a:t> </a:t>
            </a:r>
            <a:r>
              <a:rPr lang="en-US" sz="1200" dirty="0" err="1"/>
              <a:t>kanske</a:t>
            </a:r>
            <a:r>
              <a:rPr lang="en-US" sz="1200" dirty="0"/>
              <a:t> </a:t>
            </a:r>
            <a:r>
              <a:rPr lang="en-US" sz="1200" dirty="0" err="1"/>
              <a:t>någon</a:t>
            </a:r>
            <a:r>
              <a:rPr lang="en-US" sz="1200" dirty="0"/>
              <a:t> </a:t>
            </a:r>
            <a:r>
              <a:rPr lang="en-US" sz="1200" dirty="0" err="1"/>
              <a:t>som</a:t>
            </a:r>
            <a:r>
              <a:rPr lang="en-US" sz="1200" dirty="0"/>
              <a:t> </a:t>
            </a:r>
            <a:r>
              <a:rPr lang="en-US" sz="1200" dirty="0" err="1"/>
              <a:t>håller</a:t>
            </a:r>
            <a:r>
              <a:rPr lang="en-US" sz="1200" dirty="0"/>
              <a:t> </a:t>
            </a:r>
            <a:r>
              <a:rPr lang="en-US" sz="1200" dirty="0" err="1"/>
              <a:t>i</a:t>
            </a:r>
            <a:r>
              <a:rPr lang="en-US" sz="1200" dirty="0"/>
              <a:t> </a:t>
            </a:r>
            <a:r>
              <a:rPr lang="en-US" sz="1200" dirty="0" err="1"/>
              <a:t>det</a:t>
            </a:r>
            <a:r>
              <a:rPr lang="en-US" sz="1200" dirty="0"/>
              <a:t> </a:t>
            </a:r>
            <a:r>
              <a:rPr lang="en-US" sz="1200" dirty="0" err="1"/>
              <a:t>mötet</a:t>
            </a:r>
            <a:r>
              <a:rPr lang="en-US" sz="1200" dirty="0"/>
              <a:t> </a:t>
            </a:r>
            <a:r>
              <a:rPr lang="en-US" sz="1200" dirty="0" err="1"/>
              <a:t>kan</a:t>
            </a:r>
            <a:r>
              <a:rPr lang="en-US" sz="1200" dirty="0"/>
              <a:t> </a:t>
            </a:r>
            <a:r>
              <a:rPr lang="en-US" sz="1200" dirty="0" err="1"/>
              <a:t>å</a:t>
            </a:r>
            <a:r>
              <a:rPr lang="en-US" sz="1200" dirty="0"/>
              <a:t> </a:t>
            </a:r>
            <a:r>
              <a:rPr lang="en-US" sz="1200" dirty="0" err="1"/>
              <a:t>våra</a:t>
            </a:r>
            <a:r>
              <a:rPr lang="en-US" sz="1200" dirty="0"/>
              <a:t> </a:t>
            </a:r>
            <a:r>
              <a:rPr lang="en-US" sz="1200" dirty="0" err="1"/>
              <a:t>vägnar</a:t>
            </a:r>
            <a:r>
              <a:rPr lang="en-US" sz="1200" dirty="0"/>
              <a:t> </a:t>
            </a:r>
            <a:r>
              <a:rPr lang="en-US" sz="1200" dirty="0" err="1"/>
              <a:t>säga</a:t>
            </a:r>
            <a:r>
              <a:rPr lang="en-US" sz="1200" dirty="0"/>
              <a:t> </a:t>
            </a:r>
            <a:r>
              <a:rPr lang="en-US" sz="1200" dirty="0" err="1"/>
              <a:t>ett</a:t>
            </a:r>
            <a:r>
              <a:rPr lang="en-US" sz="1200" dirty="0"/>
              <a:t> par </a:t>
            </a:r>
            <a:r>
              <a:rPr lang="en-US" sz="1200" dirty="0" err="1"/>
              <a:t>ord</a:t>
            </a:r>
            <a:r>
              <a:rPr lang="en-US" sz="1200" dirty="0"/>
              <a:t> </a:t>
            </a:r>
            <a:r>
              <a:rPr lang="en-US" sz="1200" dirty="0" err="1"/>
              <a:t>så</a:t>
            </a:r>
            <a:r>
              <a:rPr lang="en-US" sz="1200" dirty="0"/>
              <a:t> </a:t>
            </a:r>
            <a:r>
              <a:rPr lang="en-US" sz="1200" dirty="0" err="1"/>
              <a:t>att</a:t>
            </a:r>
            <a:r>
              <a:rPr lang="en-US" sz="1200" dirty="0"/>
              <a:t> </a:t>
            </a:r>
            <a:r>
              <a:rPr lang="en-US" sz="1200" dirty="0" err="1"/>
              <a:t>detta</a:t>
            </a:r>
            <a:r>
              <a:rPr lang="en-US" sz="1200" dirty="0"/>
              <a:t> </a:t>
            </a:r>
            <a:r>
              <a:rPr lang="en-US" sz="1200" dirty="0" err="1"/>
              <a:t>uppmärksammas</a:t>
            </a:r>
            <a:r>
              <a:rPr lang="en-US" sz="1200" dirty="0"/>
              <a:t>.</a:t>
            </a:r>
          </a:p>
          <a:p>
            <a:endParaRPr lang="en-US" sz="1200" dirty="0"/>
          </a:p>
          <a:p>
            <a:r>
              <a:rPr lang="en-US" sz="1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55307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Folkhälsomyndigheten blå">
  <a:themeElements>
    <a:clrScheme name="FoHM blå">
      <a:dk1>
        <a:sysClr val="windowText" lastClr="000000"/>
      </a:dk1>
      <a:lt1>
        <a:sysClr val="window" lastClr="FFFFFF"/>
      </a:lt1>
      <a:dk2>
        <a:srgbClr val="0065AC"/>
      </a:dk2>
      <a:lt2>
        <a:srgbClr val="F8F8F8"/>
      </a:lt2>
      <a:accent1>
        <a:srgbClr val="E30613"/>
      </a:accent1>
      <a:accent2>
        <a:srgbClr val="951B81"/>
      </a:accent2>
      <a:accent3>
        <a:srgbClr val="009FE3"/>
      </a:accent3>
      <a:accent4>
        <a:srgbClr val="E6007E"/>
      </a:accent4>
      <a:accent5>
        <a:srgbClr val="95C11F"/>
      </a:accent5>
      <a:accent6>
        <a:srgbClr val="FDC300"/>
      </a:accent6>
      <a:hlink>
        <a:srgbClr val="5F5F5F"/>
      </a:hlink>
      <a:folHlink>
        <a:srgbClr val="919191"/>
      </a:folHlink>
    </a:clrScheme>
    <a:fontScheme name="Folkhälsomyndighete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tionsmall - sve.potx" id="{33B67B48-C173-43C2-BA14-464893FF48F6}" vid="{4FCCEF8F-0296-42FB-87A0-019DD8B092CE}"/>
    </a:ext>
  </a:extLst>
</a:theme>
</file>

<file path=ppt/theme/theme2.xml><?xml version="1.0" encoding="utf-8"?>
<a:theme xmlns:a="http://schemas.openxmlformats.org/drawingml/2006/main" name="Folkhälsomyndigheten grön">
  <a:themeElements>
    <a:clrScheme name="FoHM grön">
      <a:dk1>
        <a:sysClr val="windowText" lastClr="000000"/>
      </a:dk1>
      <a:lt1>
        <a:sysClr val="window" lastClr="FFFFFF"/>
      </a:lt1>
      <a:dk2>
        <a:srgbClr val="009284"/>
      </a:dk2>
      <a:lt2>
        <a:srgbClr val="F8F8F8"/>
      </a:lt2>
      <a:accent1>
        <a:srgbClr val="E30613"/>
      </a:accent1>
      <a:accent2>
        <a:srgbClr val="951B81"/>
      </a:accent2>
      <a:accent3>
        <a:srgbClr val="009FE3"/>
      </a:accent3>
      <a:accent4>
        <a:srgbClr val="E6007E"/>
      </a:accent4>
      <a:accent5>
        <a:srgbClr val="95C11F"/>
      </a:accent5>
      <a:accent6>
        <a:srgbClr val="FDC300"/>
      </a:accent6>
      <a:hlink>
        <a:srgbClr val="5F5F5F"/>
      </a:hlink>
      <a:folHlink>
        <a:srgbClr val="919191"/>
      </a:folHlink>
    </a:clrScheme>
    <a:fontScheme name="Folkhälsomyndighete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tionsmall - sve.potx" id="{33B67B48-C173-43C2-BA14-464893FF48F6}" vid="{03F36B27-987A-43BC-9E93-826D183A2360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17</TotalTime>
  <Words>234</Words>
  <Application>Microsoft Macintosh PowerPoint</Application>
  <PresentationFormat>On-screen Show (4:3)</PresentationFormat>
  <Paragraphs>28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Folkhälsomyndigheten blå</vt:lpstr>
      <vt:lpstr>Folkhälsomyndigheten grön</vt:lpstr>
      <vt:lpstr>SmINet efterfrågar labanvändare</vt:lpstr>
      <vt:lpstr>PowerPoint Presentation</vt:lpstr>
    </vt:vector>
  </TitlesOfParts>
  <Company>Folkhälsomyndigheten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Användarinstruktion och tips</dc:title>
  <dc:creator>Rosemarie Arnmark</dc:creator>
  <cp:lastModifiedBy>Sara K Söbirk</cp:lastModifiedBy>
  <cp:revision>3</cp:revision>
  <cp:lastPrinted>2013-11-19T08:39:08Z</cp:lastPrinted>
  <dcterms:created xsi:type="dcterms:W3CDTF">2014-11-03T13:05:26Z</dcterms:created>
  <dcterms:modified xsi:type="dcterms:W3CDTF">2014-11-11T20:40:36Z</dcterms:modified>
</cp:coreProperties>
</file>